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8" r:id="rId5"/>
    <p:sldMasterId id="2147483750" r:id="rId6"/>
    <p:sldMasterId id="2147483802" r:id="rId7"/>
  </p:sldMasterIdLst>
  <p:notesMasterIdLst>
    <p:notesMasterId r:id="rId8"/>
  </p:notesMasterIdLst>
  <p:sldIdLst>
    <p:sldId id="256" r:id="rId9"/>
    <p:sldId id="257" r:id="rId10"/>
    <p:sldId id="258" r:id="rId11"/>
    <p:sldId id="259" r:id="rId12"/>
    <p:sldId id="260" r:id="rId13"/>
    <p:sldId id="261" r:id="rId14"/>
    <p:sldId id="262" r:id="rId15"/>
    <p:sldId id="263" r:id="rId16"/>
  </p:sldIdLst>
  <p:sldSz cy="6858000" cx="12192000"/>
  <p:notesSz cx="6858000" cy="9144000"/>
  <p:embeddedFontLst>
    <p:embeddedFont>
      <p:font typeface="Roboto ExtraBold"/>
      <p:bold r:id="rId17"/>
      <p:boldItalic r:id="rId18"/>
    </p:embeddedFont>
    <p:embeddedFont>
      <p:font typeface="Arial Black"/>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lm1pgpHTPfS355PwJw4LhhxTm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E956DA-A653-4DB3-8777-B323BD731551}">
  <a:tblStyle styleId="{5FE956DA-A653-4DB3-8777-B323BD7315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4F9126-4DCC-4F08-8FB2-B3E9ED6B1A7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20" Type="http://customschemas.google.com/relationships/presentationmetadata" Target="meta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font" Target="fonts/RobotoExtraBold-bold.fntdata"/><Relationship Id="rId16" Type="http://schemas.openxmlformats.org/officeDocument/2006/relationships/slide" Target="slides/slide8.xml"/><Relationship Id="rId19" Type="http://schemas.openxmlformats.org/officeDocument/2006/relationships/font" Target="fonts/ArialBlack-regular.fntdata"/><Relationship Id="rId18" Type="http://schemas.openxmlformats.org/officeDocument/2006/relationships/font" Target="fonts/RobotoExtra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7" name="Google Shape;18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40s</a:t>
            </a:r>
            <a:endParaRPr/>
          </a:p>
          <a:p>
            <a:pPr indent="0" lvl="0" marL="0" rtl="0" algn="l">
              <a:lnSpc>
                <a:spcPct val="100000"/>
              </a:lnSpc>
              <a:spcBef>
                <a:spcPts val="0"/>
              </a:spcBef>
              <a:spcAft>
                <a:spcPts val="0"/>
              </a:spcAft>
              <a:buSzPts val="1400"/>
              <a:buNone/>
            </a:pPr>
            <a:r>
              <a:rPr lang="en-CA"/>
              <a:t>Traditional site selection depends on experience from the experts and locals, which is comparatively subjective</a:t>
            </a:r>
            <a:endParaRPr/>
          </a:p>
          <a:p>
            <a:pPr indent="0" lvl="0" marL="0" rtl="0" algn="l">
              <a:lnSpc>
                <a:spcPct val="100000"/>
              </a:lnSpc>
              <a:spcBef>
                <a:spcPts val="0"/>
              </a:spcBef>
              <a:spcAft>
                <a:spcPts val="0"/>
              </a:spcAft>
              <a:buSzPts val="1400"/>
              <a:buNone/>
            </a:pPr>
            <a:r>
              <a:rPr lang="en-CA"/>
              <a:t>While Modern site selection utilizes data-driven tools such as geographic information system and machine learning to project a location to potential revenues, </a:t>
            </a:r>
            <a:r>
              <a:rPr lang="en-CA"/>
              <a:t>however it is still labor-intensive and expensive</a:t>
            </a:r>
            <a:endParaRPr/>
          </a:p>
          <a:p>
            <a:pPr indent="0" lvl="0" marL="0" rtl="0" algn="l">
              <a:lnSpc>
                <a:spcPct val="100000"/>
              </a:lnSpc>
              <a:spcBef>
                <a:spcPts val="0"/>
              </a:spcBef>
              <a:spcAft>
                <a:spcPts val="0"/>
              </a:spcAft>
              <a:buSzPts val="1400"/>
              <a:buNone/>
            </a:pPr>
            <a:r>
              <a:rPr lang="en-CA"/>
              <a:t>The goal of the siteSage is to automate data analysis and expert analysis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A"/>
              <a:t>SiteSage is an agentic system… it takes … and outputs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54" name="Google Shape;18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8" name="Google Shape;18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20s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A"/>
              <a:t>The agent is accessible to the following data</a:t>
            </a:r>
            <a:endParaRPr/>
          </a:p>
          <a:p>
            <a:pPr indent="0" lvl="0" marL="0" rtl="0" algn="l">
              <a:lnSpc>
                <a:spcPct val="100000"/>
              </a:lnSpc>
              <a:spcBef>
                <a:spcPts val="0"/>
              </a:spcBef>
              <a:spcAft>
                <a:spcPts val="0"/>
              </a:spcAft>
              <a:buSzPts val="1400"/>
              <a:buNone/>
            </a:pPr>
            <a:r>
              <a:rPr lang="en-CA"/>
              <a:t>Amap api</a:t>
            </a:r>
            <a:endParaRPr/>
          </a:p>
          <a:p>
            <a:pPr indent="0" lvl="0" marL="0" rtl="0" algn="l">
              <a:lnSpc>
                <a:spcPct val="100000"/>
              </a:lnSpc>
              <a:spcBef>
                <a:spcPts val="0"/>
              </a:spcBef>
              <a:spcAft>
                <a:spcPts val="0"/>
              </a:spcAft>
              <a:buSzPts val="1400"/>
              <a:buNone/>
            </a:pPr>
            <a:r>
              <a:rPr lang="en-CA"/>
              <a:t>World pop </a:t>
            </a:r>
            <a:r>
              <a:rPr lang="en-CA"/>
              <a:t>demographics</a:t>
            </a:r>
            <a:endParaRPr/>
          </a:p>
          <a:p>
            <a:pPr indent="0" lvl="0" marL="0" rtl="0" algn="l">
              <a:lnSpc>
                <a:spcPct val="100000"/>
              </a:lnSpc>
              <a:spcBef>
                <a:spcPts val="0"/>
              </a:spcBef>
              <a:spcAft>
                <a:spcPts val="0"/>
              </a:spcAft>
              <a:buSzPts val="1400"/>
              <a:buNone/>
            </a:pPr>
            <a:r>
              <a:rPr lang="en-CA"/>
              <a:t>Open Internet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45s</a:t>
            </a:r>
            <a:endParaRPr/>
          </a:p>
          <a:p>
            <a:pPr indent="0" lvl="0" marL="0" rtl="0" algn="l">
              <a:lnSpc>
                <a:spcPct val="100000"/>
              </a:lnSpc>
              <a:spcBef>
                <a:spcPts val="0"/>
              </a:spcBef>
              <a:spcAft>
                <a:spcPts val="0"/>
              </a:spcAft>
              <a:buSzPts val="1400"/>
              <a:buNone/>
            </a:pPr>
            <a:r>
              <a:rPr lang="en-CA"/>
              <a:t>This is the architecture of the SiteSage</a:t>
            </a:r>
            <a:endParaRPr/>
          </a:p>
          <a:p>
            <a:pPr indent="0" lvl="0" marL="0" rtl="0" algn="l">
              <a:lnSpc>
                <a:spcPct val="100000"/>
              </a:lnSpc>
              <a:spcBef>
                <a:spcPts val="0"/>
              </a:spcBef>
              <a:spcAft>
                <a:spcPts val="0"/>
              </a:spcAft>
              <a:buSzPts val="1400"/>
              <a:buNone/>
            </a:pPr>
            <a:r>
              <a:rPr lang="en-CA"/>
              <a:t>It takes in user’s description of the store and location, preprocess the information to structured inputs for 3 consecutive analysis modules:xxx</a:t>
            </a:r>
            <a:endParaRPr/>
          </a:p>
          <a:p>
            <a:pPr indent="0" lvl="0" marL="0" rtl="0" algn="l">
              <a:lnSpc>
                <a:spcPct val="100000"/>
              </a:lnSpc>
              <a:spcBef>
                <a:spcPts val="0"/>
              </a:spcBef>
              <a:spcAft>
                <a:spcPts val="0"/>
              </a:spcAft>
              <a:buSzPts val="1400"/>
              <a:buNone/>
            </a:pPr>
            <a:r>
              <a:rPr lang="en-CA"/>
              <a:t>Each module takes in the report from the previous module and generates a report based on instruction, and then llm scores each component with predefined rubric and justify</a:t>
            </a:r>
            <a:endParaRPr/>
          </a:p>
          <a:p>
            <a:pPr indent="0" lvl="0" marL="0" rtl="0" algn="l">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indent="0" lvl="0" marL="0" rtl="0" algn="l">
              <a:lnSpc>
                <a:spcPct val="100000"/>
              </a:lnSpc>
              <a:spcBef>
                <a:spcPts val="0"/>
              </a:spcBef>
              <a:spcAft>
                <a:spcPts val="0"/>
              </a:spcAft>
              <a:buSzPts val="1400"/>
              <a:buNone/>
            </a:pPr>
            <a:r>
              <a:rPr lang="en-CA"/>
              <a:t>Together with analysis reports, the </a:t>
            </a:r>
            <a:r>
              <a:rPr lang="en-CA"/>
              <a:t>framework outputs qualitative and quantitative results for the user.</a:t>
            </a:r>
            <a:endParaRPr/>
          </a:p>
        </p:txBody>
      </p:sp>
      <p:sp>
        <p:nvSpPr>
          <p:cNvPr id="1898" name="Google Shape;18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In terms of design for customer, traffic and </a:t>
            </a:r>
            <a:r>
              <a:rPr lang="en-CA"/>
              <a:t>competition analysis modules, we choose a Reason and act framework.</a:t>
            </a:r>
            <a:endParaRPr/>
          </a:p>
          <a:p>
            <a:pPr indent="0" lvl="0" marL="0" rtl="0" algn="l">
              <a:lnSpc>
                <a:spcPct val="100000"/>
              </a:lnSpc>
              <a:spcBef>
                <a:spcPts val="0"/>
              </a:spcBef>
              <a:spcAft>
                <a:spcPts val="0"/>
              </a:spcAft>
              <a:buSzPts val="1400"/>
              <a:buNone/>
            </a:pPr>
            <a:r>
              <a:rPr lang="en-CA"/>
              <a:t>In this framework, LLM takes context and instruction as input and iterates the process of reason and action until it thinks the process is done, and then it outputs the formatted report.</a:t>
            </a:r>
            <a:endParaRPr/>
          </a:p>
        </p:txBody>
      </p:sp>
      <p:sp>
        <p:nvSpPr>
          <p:cNvPr id="1909" name="Google Shape;19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1" name="Google Shape;19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5" name="Google Shape;19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1.jpg"/><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jpg"/><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jp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jp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opped Photo" showMasterSp="0">
  <p:cSld name="Title Slide - Cropped Photo">
    <p:bg>
      <p:bgPr>
        <a:solidFill>
          <a:srgbClr val="FDFAEE"/>
        </a:solidFill>
      </p:bgPr>
    </p:bg>
    <p:spTree>
      <p:nvGrpSpPr>
        <p:cNvPr id="16" name="Shape 16"/>
        <p:cNvGrpSpPr/>
        <p:nvPr/>
      </p:nvGrpSpPr>
      <p:grpSpPr>
        <a:xfrm>
          <a:off x="0" y="0"/>
          <a:ext cx="0" cy="0"/>
          <a:chOff x="0" y="0"/>
          <a:chExt cx="0" cy="0"/>
        </a:xfrm>
      </p:grpSpPr>
      <p:sp>
        <p:nvSpPr>
          <p:cNvPr id="17" name="Google Shape;17;p10"/>
          <p:cNvSpPr txBox="1"/>
          <p:nvPr>
            <p:ph type="ctrTitle"/>
          </p:nvPr>
        </p:nvSpPr>
        <p:spPr>
          <a:xfrm>
            <a:off x="393082" y="1692550"/>
            <a:ext cx="3559793" cy="1991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 type="subTitle"/>
          </p:nvPr>
        </p:nvSpPr>
        <p:spPr>
          <a:xfrm>
            <a:off x="381000" y="3803421"/>
            <a:ext cx="3571875" cy="1609966"/>
          </a:xfrm>
          <a:prstGeom prst="rect">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19" name="Google Shape;19;p10"/>
          <p:cNvSpPr/>
          <p:nvPr>
            <p:ph idx="2" type="pic"/>
          </p:nvPr>
        </p:nvSpPr>
        <p:spPr>
          <a:xfrm>
            <a:off x="4665662" y="368299"/>
            <a:ext cx="7145337" cy="6126163"/>
          </a:xfrm>
          <a:prstGeom prst="rect">
            <a:avLst/>
          </a:prstGeom>
          <a:noFill/>
          <a:ln>
            <a:noFill/>
          </a:ln>
        </p:spPr>
      </p:sp>
      <p:pic>
        <p:nvPicPr>
          <p:cNvPr id="20" name="Google Shape;20;p10"/>
          <p:cNvPicPr preferRelativeResize="0"/>
          <p:nvPr/>
        </p:nvPicPr>
        <p:blipFill rotWithShape="1">
          <a:blip r:embed="rId2">
            <a:alphaModFix/>
          </a:blip>
          <a:srcRect b="0" l="0" r="0" t="0"/>
          <a:stretch/>
        </p:blipFill>
        <p:spPr>
          <a:xfrm>
            <a:off x="457200" y="356012"/>
            <a:ext cx="1587500" cy="571500"/>
          </a:xfrm>
          <a:prstGeom prst="rect">
            <a:avLst/>
          </a:prstGeom>
          <a:noFill/>
          <a:ln>
            <a:noFill/>
          </a:ln>
        </p:spPr>
      </p:pic>
      <p:sp>
        <p:nvSpPr>
          <p:cNvPr id="21" name="Google Shape;21;p1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Outline">
  <p:cSld name="Title Slide - Caret Outline">
    <p:spTree>
      <p:nvGrpSpPr>
        <p:cNvPr id="95" name="Shape 95"/>
        <p:cNvGrpSpPr/>
        <p:nvPr/>
      </p:nvGrpSpPr>
      <p:grpSpPr>
        <a:xfrm>
          <a:off x="0" y="0"/>
          <a:ext cx="0" cy="0"/>
          <a:chOff x="0" y="0"/>
          <a:chExt cx="0" cy="0"/>
        </a:xfrm>
      </p:grpSpPr>
      <p:sp>
        <p:nvSpPr>
          <p:cNvPr id="96" name="Google Shape;96;p25"/>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5"/>
          <p:cNvSpPr txBox="1"/>
          <p:nvPr>
            <p:ph idx="1" type="subTitle"/>
          </p:nvPr>
        </p:nvSpPr>
        <p:spPr>
          <a:xfrm>
            <a:off x="381000" y="2170153"/>
            <a:ext cx="3571875" cy="1609966"/>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98" name="Google Shape;98;p25"/>
          <p:cNvPicPr preferRelativeResize="0"/>
          <p:nvPr/>
        </p:nvPicPr>
        <p:blipFill rotWithShape="1">
          <a:blip r:embed="rId2">
            <a:alphaModFix/>
          </a:blip>
          <a:srcRect b="7895" l="1820" r="29665" t="-3412"/>
          <a:stretch/>
        </p:blipFill>
        <p:spPr>
          <a:xfrm>
            <a:off x="3948051" y="1111346"/>
            <a:ext cx="8243949" cy="5746654"/>
          </a:xfrm>
          <a:prstGeom prst="rect">
            <a:avLst/>
          </a:prstGeom>
          <a:noFill/>
          <a:ln>
            <a:noFill/>
          </a:ln>
        </p:spPr>
      </p:pic>
      <p:pic>
        <p:nvPicPr>
          <p:cNvPr id="99" name="Google Shape;99;p25"/>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0" name="Google Shape;100;p2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y Gravity">
  <p:cSld name="Blank - Defy Gravity">
    <p:spTree>
      <p:nvGrpSpPr>
        <p:cNvPr id="914" name="Shape 914"/>
        <p:cNvGrpSpPr/>
        <p:nvPr/>
      </p:nvGrpSpPr>
      <p:grpSpPr>
        <a:xfrm>
          <a:off x="0" y="0"/>
          <a:ext cx="0" cy="0"/>
          <a:chOff x="0" y="0"/>
          <a:chExt cx="0" cy="0"/>
        </a:xfrm>
      </p:grpSpPr>
      <p:sp>
        <p:nvSpPr>
          <p:cNvPr id="915" name="Google Shape;915;p16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16" name="Google Shape;916;p163"/>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917" name="Google Shape;917;p16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8" name="Google Shape;918;p16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9" name="Google Shape;919;p16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7" name="Shape 927"/>
        <p:cNvGrpSpPr/>
        <p:nvPr/>
      </p:nvGrpSpPr>
      <p:grpSpPr>
        <a:xfrm>
          <a:off x="0" y="0"/>
          <a:ext cx="0" cy="0"/>
          <a:chOff x="0" y="0"/>
          <a:chExt cx="0" cy="0"/>
        </a:xfrm>
      </p:grpSpPr>
      <p:sp>
        <p:nvSpPr>
          <p:cNvPr id="928" name="Google Shape;928;p1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9" name="Google Shape;929;p1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0" name="Google Shape;930;p1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1" name="Google Shape;931;p1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DFAEE"/>
        </a:solidFill>
      </p:bgPr>
    </p:bg>
    <p:spTree>
      <p:nvGrpSpPr>
        <p:cNvPr id="932" name="Shape 932"/>
        <p:cNvGrpSpPr/>
        <p:nvPr/>
      </p:nvGrpSpPr>
      <p:grpSpPr>
        <a:xfrm>
          <a:off x="0" y="0"/>
          <a:ext cx="0" cy="0"/>
          <a:chOff x="0" y="0"/>
          <a:chExt cx="0" cy="0"/>
        </a:xfrm>
      </p:grpSpPr>
      <p:sp>
        <p:nvSpPr>
          <p:cNvPr id="933" name="Google Shape;933;p164"/>
          <p:cNvSpPr/>
          <p:nvPr/>
        </p:nvSpPr>
        <p:spPr>
          <a:xfrm flipH="1" rot="10800000">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4" name="Google Shape;934;p164"/>
          <p:cNvSpPr txBox="1"/>
          <p:nvPr>
            <p:ph type="ctrTitle"/>
          </p:nvPr>
        </p:nvSpPr>
        <p:spPr>
          <a:xfrm>
            <a:off x="377825" y="441324"/>
            <a:ext cx="10000457"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5" name="Google Shape;935;p164"/>
          <p:cNvSpPr txBox="1"/>
          <p:nvPr>
            <p:ph idx="1" type="subTitle"/>
          </p:nvPr>
        </p:nvSpPr>
        <p:spPr>
          <a:xfrm>
            <a:off x="381000" y="2170153"/>
            <a:ext cx="3571875" cy="1906919"/>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0000" wrap="square" tIns="18360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sp>
        <p:nvSpPr>
          <p:cNvPr id="936" name="Google Shape;936;p164"/>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7" name="Google Shape;937;p164"/>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8" name="Google Shape;938;p164"/>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39" name="Google Shape;939;p164"/>
          <p:cNvPicPr preferRelativeResize="0"/>
          <p:nvPr/>
        </p:nvPicPr>
        <p:blipFill rotWithShape="1">
          <a:blip r:embed="rId2">
            <a:alphaModFix/>
          </a:blip>
          <a:srcRect b="0" l="0" r="0" t="0"/>
          <a:stretch/>
        </p:blipFill>
        <p:spPr>
          <a:xfrm>
            <a:off x="450849" y="5924550"/>
            <a:ext cx="1594639" cy="583405"/>
          </a:xfrm>
          <a:prstGeom prst="rect">
            <a:avLst/>
          </a:prstGeom>
          <a:noFill/>
          <a:ln>
            <a:noFill/>
          </a:ln>
        </p:spPr>
      </p:pic>
      <p:pic>
        <p:nvPicPr>
          <p:cNvPr id="940" name="Google Shape;940;p164"/>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 showMasterSp="0">
  <p:cSld name="Title Slide - 2">
    <p:bg>
      <p:bgPr>
        <a:solidFill>
          <a:srgbClr val="FDFAEE"/>
        </a:solidFill>
      </p:bgPr>
    </p:bg>
    <p:spTree>
      <p:nvGrpSpPr>
        <p:cNvPr id="941" name="Shape 941"/>
        <p:cNvGrpSpPr/>
        <p:nvPr/>
      </p:nvGrpSpPr>
      <p:grpSpPr>
        <a:xfrm>
          <a:off x="0" y="0"/>
          <a:ext cx="0" cy="0"/>
          <a:chOff x="0" y="0"/>
          <a:chExt cx="0" cy="0"/>
        </a:xfrm>
      </p:grpSpPr>
      <p:sp>
        <p:nvSpPr>
          <p:cNvPr id="942" name="Google Shape;942;p165"/>
          <p:cNvSpPr/>
          <p:nvPr/>
        </p:nvSpPr>
        <p:spPr>
          <a:xfrm flipH="1" rot="10800000">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3" name="Google Shape;943;p165"/>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4" name="Google Shape;944;p165"/>
          <p:cNvSpPr txBox="1"/>
          <p:nvPr>
            <p:ph idx="1" type="body"/>
          </p:nvPr>
        </p:nvSpPr>
        <p:spPr>
          <a:xfrm>
            <a:off x="375503" y="1688950"/>
            <a:ext cx="6434873"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5" name="Google Shape;945;p165"/>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946" name="Google Shape;946;p165"/>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947" name="Google Shape;947;p165"/>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8" name="Google Shape;948;p165"/>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9" name="Google Shape;949;p165"/>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50" name="Google Shape;950;p165"/>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showMasterSp="0">
  <p:cSld name="Title Slide - 3">
    <p:bg>
      <p:bgPr>
        <a:solidFill>
          <a:srgbClr val="FDFAEE"/>
        </a:solidFill>
      </p:bgPr>
    </p:bg>
    <p:spTree>
      <p:nvGrpSpPr>
        <p:cNvPr id="951" name="Shape 951"/>
        <p:cNvGrpSpPr/>
        <p:nvPr/>
      </p:nvGrpSpPr>
      <p:grpSpPr>
        <a:xfrm>
          <a:off x="0" y="0"/>
          <a:ext cx="0" cy="0"/>
          <a:chOff x="0" y="0"/>
          <a:chExt cx="0" cy="0"/>
        </a:xfrm>
      </p:grpSpPr>
      <p:sp>
        <p:nvSpPr>
          <p:cNvPr id="952" name="Google Shape;952;p166"/>
          <p:cNvSpPr/>
          <p:nvPr/>
        </p:nvSpPr>
        <p:spPr>
          <a:xfrm flipH="1" rot="10800000">
            <a:off x="-1" y="0"/>
            <a:ext cx="12191999" cy="6858000"/>
          </a:xfrm>
          <a:prstGeom prst="rect">
            <a:avLst/>
          </a:prstGeom>
          <a:solidFill>
            <a:schemeClr val="dk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3" name="Google Shape;953;p166"/>
          <p:cNvSpPr txBox="1"/>
          <p:nvPr>
            <p:ph type="ctrTitle"/>
          </p:nvPr>
        </p:nvSpPr>
        <p:spPr>
          <a:xfrm>
            <a:off x="1808163" y="441325"/>
            <a:ext cx="8572500" cy="6452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54" name="Google Shape;954;p166"/>
          <p:cNvPicPr preferRelativeResize="0"/>
          <p:nvPr/>
        </p:nvPicPr>
        <p:blipFill rotWithShape="1">
          <a:blip r:embed="rId2">
            <a:alphaModFix/>
          </a:blip>
          <a:srcRect b="0" l="0" r="0" t="0"/>
          <a:stretch/>
        </p:blipFill>
        <p:spPr>
          <a:xfrm>
            <a:off x="4475820" y="2568728"/>
            <a:ext cx="3240360" cy="1720544"/>
          </a:xfrm>
          <a:prstGeom prst="rect">
            <a:avLst/>
          </a:prstGeom>
          <a:noFill/>
          <a:ln>
            <a:noFill/>
          </a:ln>
        </p:spPr>
      </p:pic>
      <p:sp>
        <p:nvSpPr>
          <p:cNvPr id="955" name="Google Shape;955;p166"/>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6" name="Google Shape;956;p166"/>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7" name="Google Shape;957;p166"/>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58" name="Google Shape;958;p166"/>
          <p:cNvPicPr preferRelativeResize="0"/>
          <p:nvPr/>
        </p:nvPicPr>
        <p:blipFill rotWithShape="1">
          <a:blip r:embed="rId3">
            <a:alphaModFix/>
          </a:blip>
          <a:srcRect b="0" l="0" r="0" t="0"/>
          <a:stretch/>
        </p:blipFill>
        <p:spPr>
          <a:xfrm>
            <a:off x="5298681" y="5908354"/>
            <a:ext cx="1594639" cy="583405"/>
          </a:xfrm>
          <a:prstGeom prst="rect">
            <a:avLst/>
          </a:prstGeom>
          <a:noFill/>
          <a:ln>
            <a:noFill/>
          </a:ln>
        </p:spPr>
      </p:pic>
      <p:sp>
        <p:nvSpPr>
          <p:cNvPr id="959" name="Google Shape;959;p166"/>
          <p:cNvSpPr txBox="1"/>
          <p:nvPr>
            <p:ph idx="1" type="body"/>
          </p:nvPr>
        </p:nvSpPr>
        <p:spPr>
          <a:xfrm>
            <a:off x="1808163" y="1086578"/>
            <a:ext cx="8572500" cy="48565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ox" showMasterSp="0">
  <p:cSld name="Title Slide - Box">
    <p:bg>
      <p:bgPr>
        <a:solidFill>
          <a:srgbClr val="FDFAEE"/>
        </a:solidFill>
      </p:bgPr>
    </p:bg>
    <p:spTree>
      <p:nvGrpSpPr>
        <p:cNvPr id="960" name="Shape 960"/>
        <p:cNvGrpSpPr/>
        <p:nvPr/>
      </p:nvGrpSpPr>
      <p:grpSpPr>
        <a:xfrm>
          <a:off x="0" y="0"/>
          <a:ext cx="0" cy="0"/>
          <a:chOff x="0" y="0"/>
          <a:chExt cx="0" cy="0"/>
        </a:xfrm>
      </p:grpSpPr>
      <p:sp>
        <p:nvSpPr>
          <p:cNvPr id="961" name="Google Shape;961;p167"/>
          <p:cNvSpPr txBox="1"/>
          <p:nvPr>
            <p:ph type="ctrTitle"/>
          </p:nvPr>
        </p:nvSpPr>
        <p:spPr>
          <a:xfrm>
            <a:off x="1" y="534010"/>
            <a:ext cx="5043714" cy="3760084"/>
          </a:xfrm>
          <a:prstGeom prst="rect">
            <a:avLst/>
          </a:prstGeom>
          <a:solidFill>
            <a:schemeClr val="accent1">
              <a:alpha val="89411"/>
            </a:schemeClr>
          </a:solidFill>
          <a:ln>
            <a:noFill/>
          </a:ln>
        </p:spPr>
        <p:txBody>
          <a:bodyPr anchorCtr="0" anchor="t" bIns="45700" lIns="457200" spcFirstLastPara="1" rIns="91425" wrap="square" tIns="338325">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2" name="Google Shape;962;p167"/>
          <p:cNvSpPr txBox="1"/>
          <p:nvPr>
            <p:ph idx="1" type="body"/>
          </p:nvPr>
        </p:nvSpPr>
        <p:spPr>
          <a:xfrm>
            <a:off x="366591" y="2326883"/>
            <a:ext cx="3571875" cy="3759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63" name="Google Shape;963;p167"/>
          <p:cNvSpPr txBox="1"/>
          <p:nvPr>
            <p:ph idx="2" type="subTitle"/>
          </p:nvPr>
        </p:nvSpPr>
        <p:spPr>
          <a:xfrm>
            <a:off x="381000" y="2948531"/>
            <a:ext cx="3571875" cy="1031797"/>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pic>
        <p:nvPicPr>
          <p:cNvPr id="964" name="Google Shape;964;p167"/>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965" name="Google Shape;965;p167"/>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6" name="Google Shape;966;p167"/>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7" name="Google Shape;967;p167"/>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68" name="Google Shape;968;p167"/>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1" showMasterSp="0">
  <p:cSld name="Title Slide - Aerial 1">
    <p:bg>
      <p:bgPr>
        <a:solidFill>
          <a:srgbClr val="FDFAEE"/>
        </a:solidFill>
      </p:bgPr>
    </p:bg>
    <p:spTree>
      <p:nvGrpSpPr>
        <p:cNvPr id="969" name="Shape 969"/>
        <p:cNvGrpSpPr/>
        <p:nvPr/>
      </p:nvGrpSpPr>
      <p:grpSpPr>
        <a:xfrm>
          <a:off x="0" y="0"/>
          <a:ext cx="0" cy="0"/>
          <a:chOff x="0" y="0"/>
          <a:chExt cx="0" cy="0"/>
        </a:xfrm>
      </p:grpSpPr>
      <p:sp>
        <p:nvSpPr>
          <p:cNvPr id="970" name="Google Shape;970;p168"/>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1" name="Google Shape;971;p168"/>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72" name="Google Shape;972;p168"/>
          <p:cNvPicPr preferRelativeResize="0"/>
          <p:nvPr/>
        </p:nvPicPr>
        <p:blipFill rotWithShape="1">
          <a:blip r:embed="rId2">
            <a:alphaModFix/>
          </a:blip>
          <a:srcRect b="0" l="0" r="0" t="0"/>
          <a:stretch/>
        </p:blipFill>
        <p:spPr>
          <a:xfrm>
            <a:off x="10785046" y="367803"/>
            <a:ext cx="976588" cy="520650"/>
          </a:xfrm>
          <a:prstGeom prst="rect">
            <a:avLst/>
          </a:prstGeom>
          <a:noFill/>
          <a:ln>
            <a:noFill/>
          </a:ln>
        </p:spPr>
      </p:pic>
      <p:sp>
        <p:nvSpPr>
          <p:cNvPr id="973" name="Google Shape;973;p168"/>
          <p:cNvSpPr txBox="1"/>
          <p:nvPr>
            <p:ph type="ctrTitle"/>
          </p:nvPr>
        </p:nvSpPr>
        <p:spPr>
          <a:xfrm>
            <a:off x="375503" y="1521292"/>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4" name="Google Shape;974;p168"/>
          <p:cNvSpPr txBox="1"/>
          <p:nvPr>
            <p:ph idx="1" type="body"/>
          </p:nvPr>
        </p:nvSpPr>
        <p:spPr>
          <a:xfrm>
            <a:off x="375504" y="2768917"/>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5" name="Google Shape;975;p168"/>
          <p:cNvSpPr txBox="1"/>
          <p:nvPr>
            <p:ph idx="2" type="subTitle"/>
          </p:nvPr>
        </p:nvSpPr>
        <p:spPr>
          <a:xfrm>
            <a:off x="8493919" y="1691508"/>
            <a:ext cx="3322578"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76" name="Google Shape;976;p168"/>
          <p:cNvPicPr preferRelativeResize="0"/>
          <p:nvPr/>
        </p:nvPicPr>
        <p:blipFill rotWithShape="1">
          <a:blip r:embed="rId3">
            <a:alphaModFix/>
          </a:blip>
          <a:srcRect b="0" l="0" r="0" t="0"/>
          <a:stretch/>
        </p:blipFill>
        <p:spPr>
          <a:xfrm>
            <a:off x="457200" y="356012"/>
            <a:ext cx="1587500" cy="571500"/>
          </a:xfrm>
          <a:prstGeom prst="rect">
            <a:avLst/>
          </a:prstGeom>
          <a:noFill/>
          <a:ln>
            <a:noFill/>
          </a:ln>
        </p:spPr>
      </p:pic>
      <p:sp>
        <p:nvSpPr>
          <p:cNvPr id="977" name="Google Shape;977;p16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8" name="Google Shape;978;p16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9" name="Google Shape;979;p16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2">
  <p:cSld name="Title Slide - Aerial 2">
    <p:spTree>
      <p:nvGrpSpPr>
        <p:cNvPr id="980" name="Shape 980"/>
        <p:cNvGrpSpPr/>
        <p:nvPr/>
      </p:nvGrpSpPr>
      <p:grpSpPr>
        <a:xfrm>
          <a:off x="0" y="0"/>
          <a:ext cx="0" cy="0"/>
          <a:chOff x="0" y="0"/>
          <a:chExt cx="0" cy="0"/>
        </a:xfrm>
      </p:grpSpPr>
      <p:pic>
        <p:nvPicPr>
          <p:cNvPr id="981" name="Google Shape;981;p169"/>
          <p:cNvPicPr preferRelativeResize="0"/>
          <p:nvPr/>
        </p:nvPicPr>
        <p:blipFill rotWithShape="1">
          <a:blip r:embed="rId2">
            <a:alphaModFix amt="30000"/>
          </a:blip>
          <a:srcRect b="-711" l="-14550" r="50000" t="-10869"/>
          <a:stretch/>
        </p:blipFill>
        <p:spPr>
          <a:xfrm>
            <a:off x="4206240" y="53790"/>
            <a:ext cx="7985761" cy="6901948"/>
          </a:xfrm>
          <a:prstGeom prst="rect">
            <a:avLst/>
          </a:prstGeom>
          <a:noFill/>
          <a:ln>
            <a:noFill/>
          </a:ln>
        </p:spPr>
      </p:pic>
      <p:pic>
        <p:nvPicPr>
          <p:cNvPr id="982" name="Google Shape;982;p169"/>
          <p:cNvPicPr preferRelativeResize="0"/>
          <p:nvPr/>
        </p:nvPicPr>
        <p:blipFill rotWithShape="1">
          <a:blip r:embed="rId3">
            <a:alphaModFix/>
          </a:blip>
          <a:srcRect b="2776" l="0" r="0" t="44137"/>
          <a:stretch/>
        </p:blipFill>
        <p:spPr>
          <a:xfrm>
            <a:off x="457798" y="2167748"/>
            <a:ext cx="11276401" cy="3367147"/>
          </a:xfrm>
          <a:prstGeom prst="rect">
            <a:avLst/>
          </a:prstGeom>
          <a:noFill/>
          <a:ln>
            <a:noFill/>
          </a:ln>
        </p:spPr>
      </p:pic>
      <p:sp>
        <p:nvSpPr>
          <p:cNvPr id="983" name="Google Shape;983;p169"/>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4" name="Google Shape;984;p169"/>
          <p:cNvSpPr txBox="1"/>
          <p:nvPr>
            <p:ph idx="1" type="body"/>
          </p:nvPr>
        </p:nvSpPr>
        <p:spPr>
          <a:xfrm>
            <a:off x="375504" y="1688950"/>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169"/>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86" name="Google Shape;986;p169"/>
          <p:cNvPicPr preferRelativeResize="0"/>
          <p:nvPr/>
        </p:nvPicPr>
        <p:blipFill rotWithShape="1">
          <a:blip r:embed="rId4">
            <a:alphaModFix/>
          </a:blip>
          <a:srcRect b="0" l="0" r="0" t="0"/>
          <a:stretch/>
        </p:blipFill>
        <p:spPr>
          <a:xfrm>
            <a:off x="10780265" y="5944561"/>
            <a:ext cx="980558" cy="520650"/>
          </a:xfrm>
          <a:prstGeom prst="rect">
            <a:avLst/>
          </a:prstGeom>
          <a:noFill/>
          <a:ln>
            <a:noFill/>
          </a:ln>
        </p:spPr>
      </p:pic>
      <p:sp>
        <p:nvSpPr>
          <p:cNvPr id="987" name="Google Shape;987;p16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8" name="Google Shape;988;p16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9" name="Google Shape;989;p16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opped Photo" showMasterSp="0">
  <p:cSld name="Title Slide - Cropped Photo">
    <p:bg>
      <p:bgPr>
        <a:solidFill>
          <a:srgbClr val="FDFAEE"/>
        </a:solidFill>
      </p:bgPr>
    </p:bg>
    <p:spTree>
      <p:nvGrpSpPr>
        <p:cNvPr id="990" name="Shape 990"/>
        <p:cNvGrpSpPr/>
        <p:nvPr/>
      </p:nvGrpSpPr>
      <p:grpSpPr>
        <a:xfrm>
          <a:off x="0" y="0"/>
          <a:ext cx="0" cy="0"/>
          <a:chOff x="0" y="0"/>
          <a:chExt cx="0" cy="0"/>
        </a:xfrm>
      </p:grpSpPr>
      <p:sp>
        <p:nvSpPr>
          <p:cNvPr id="991" name="Google Shape;991;p170"/>
          <p:cNvSpPr txBox="1"/>
          <p:nvPr>
            <p:ph type="ctrTitle"/>
          </p:nvPr>
        </p:nvSpPr>
        <p:spPr>
          <a:xfrm>
            <a:off x="393082" y="1692550"/>
            <a:ext cx="3559793" cy="1991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2" name="Google Shape;992;p170"/>
          <p:cNvSpPr txBox="1"/>
          <p:nvPr>
            <p:ph idx="1" type="subTitle"/>
          </p:nvPr>
        </p:nvSpPr>
        <p:spPr>
          <a:xfrm>
            <a:off x="381000" y="3803421"/>
            <a:ext cx="3571875" cy="1609966"/>
          </a:xfrm>
          <a:prstGeom prst="rect">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993" name="Google Shape;993;p170"/>
          <p:cNvSpPr/>
          <p:nvPr>
            <p:ph idx="2" type="pic"/>
          </p:nvPr>
        </p:nvSpPr>
        <p:spPr>
          <a:xfrm>
            <a:off x="4665662" y="368299"/>
            <a:ext cx="7145337" cy="6126163"/>
          </a:xfrm>
          <a:prstGeom prst="rect">
            <a:avLst/>
          </a:prstGeom>
          <a:noFill/>
          <a:ln>
            <a:noFill/>
          </a:ln>
        </p:spPr>
      </p:sp>
      <p:pic>
        <p:nvPicPr>
          <p:cNvPr id="994" name="Google Shape;994;p170"/>
          <p:cNvPicPr preferRelativeResize="0"/>
          <p:nvPr/>
        </p:nvPicPr>
        <p:blipFill rotWithShape="1">
          <a:blip r:embed="rId2">
            <a:alphaModFix/>
          </a:blip>
          <a:srcRect b="0" l="0" r="0" t="0"/>
          <a:stretch/>
        </p:blipFill>
        <p:spPr>
          <a:xfrm>
            <a:off x="457200" y="356012"/>
            <a:ext cx="1587500" cy="571500"/>
          </a:xfrm>
          <a:prstGeom prst="rect">
            <a:avLst/>
          </a:prstGeom>
          <a:noFill/>
          <a:ln>
            <a:noFill/>
          </a:ln>
        </p:spPr>
      </p:pic>
      <p:sp>
        <p:nvSpPr>
          <p:cNvPr id="995" name="Google Shape;995;p17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6" name="Google Shape;996;p17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7" name="Google Shape;997;p17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Center">
  <p:cSld name="Title Slide - Caret Center">
    <p:spTree>
      <p:nvGrpSpPr>
        <p:cNvPr id="998" name="Shape 998"/>
        <p:cNvGrpSpPr/>
        <p:nvPr/>
      </p:nvGrpSpPr>
      <p:grpSpPr>
        <a:xfrm>
          <a:off x="0" y="0"/>
          <a:ext cx="0" cy="0"/>
          <a:chOff x="0" y="0"/>
          <a:chExt cx="0" cy="0"/>
        </a:xfrm>
      </p:grpSpPr>
      <p:sp>
        <p:nvSpPr>
          <p:cNvPr id="999" name="Google Shape;999;p171"/>
          <p:cNvSpPr txBox="1"/>
          <p:nvPr>
            <p:ph type="ctrTitle"/>
          </p:nvPr>
        </p:nvSpPr>
        <p:spPr>
          <a:xfrm>
            <a:off x="381000" y="441325"/>
            <a:ext cx="8570913"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0" name="Google Shape;1000;p171"/>
          <p:cNvSpPr txBox="1"/>
          <p:nvPr>
            <p:ph idx="1" type="subTitle"/>
          </p:nvPr>
        </p:nvSpPr>
        <p:spPr>
          <a:xfrm>
            <a:off x="381000" y="2170153"/>
            <a:ext cx="3571875" cy="1609966"/>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1001" name="Google Shape;1001;p17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2" name="Google Shape;1002;p17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3" name="Google Shape;1003;p17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004" name="Google Shape;1004;p171"/>
          <p:cNvPicPr preferRelativeResize="0"/>
          <p:nvPr/>
        </p:nvPicPr>
        <p:blipFill rotWithShape="1">
          <a:blip r:embed="rId2">
            <a:alphaModFix/>
          </a:blip>
          <a:srcRect b="0" l="0" r="0" t="0"/>
          <a:stretch/>
        </p:blipFill>
        <p:spPr>
          <a:xfrm>
            <a:off x="3594410" y="2750152"/>
            <a:ext cx="5003180" cy="2557956"/>
          </a:xfrm>
          <a:prstGeom prst="rect">
            <a:avLst/>
          </a:prstGeom>
          <a:noFill/>
          <a:ln>
            <a:noFill/>
          </a:ln>
        </p:spPr>
      </p:pic>
      <p:pic>
        <p:nvPicPr>
          <p:cNvPr id="1005" name="Google Shape;1005;p171"/>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Solid">
  <p:cSld name="Title Slide - Caret Solid">
    <p:spTree>
      <p:nvGrpSpPr>
        <p:cNvPr id="103" name="Shape 103"/>
        <p:cNvGrpSpPr/>
        <p:nvPr/>
      </p:nvGrpSpPr>
      <p:grpSpPr>
        <a:xfrm>
          <a:off x="0" y="0"/>
          <a:ext cx="0" cy="0"/>
          <a:chOff x="0" y="0"/>
          <a:chExt cx="0" cy="0"/>
        </a:xfrm>
      </p:grpSpPr>
      <p:sp>
        <p:nvSpPr>
          <p:cNvPr id="104" name="Google Shape;104;p26"/>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6"/>
          <p:cNvSpPr txBox="1"/>
          <p:nvPr>
            <p:ph idx="1" type="subTitle"/>
          </p:nvPr>
        </p:nvSpPr>
        <p:spPr>
          <a:xfrm>
            <a:off x="381000" y="2170153"/>
            <a:ext cx="3571875" cy="1609966"/>
          </a:xfrm>
          <a:prstGeom prst="rect">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106" name="Google Shape;106;p26"/>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pic>
        <p:nvPicPr>
          <p:cNvPr id="107" name="Google Shape;107;p26"/>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8" name="Google Shape;108;p2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Outline">
  <p:cSld name="Title Slide - Caret Outline">
    <p:spTree>
      <p:nvGrpSpPr>
        <p:cNvPr id="1006" name="Shape 1006"/>
        <p:cNvGrpSpPr/>
        <p:nvPr/>
      </p:nvGrpSpPr>
      <p:grpSpPr>
        <a:xfrm>
          <a:off x="0" y="0"/>
          <a:ext cx="0" cy="0"/>
          <a:chOff x="0" y="0"/>
          <a:chExt cx="0" cy="0"/>
        </a:xfrm>
      </p:grpSpPr>
      <p:sp>
        <p:nvSpPr>
          <p:cNvPr id="1007" name="Google Shape;1007;p172"/>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8" name="Google Shape;1008;p172"/>
          <p:cNvSpPr txBox="1"/>
          <p:nvPr>
            <p:ph idx="1" type="subTitle"/>
          </p:nvPr>
        </p:nvSpPr>
        <p:spPr>
          <a:xfrm>
            <a:off x="381000" y="2170153"/>
            <a:ext cx="3571875" cy="1609966"/>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1009" name="Google Shape;1009;p172"/>
          <p:cNvPicPr preferRelativeResize="0"/>
          <p:nvPr/>
        </p:nvPicPr>
        <p:blipFill rotWithShape="1">
          <a:blip r:embed="rId2">
            <a:alphaModFix/>
          </a:blip>
          <a:srcRect b="7895" l="1820" r="29665" t="-3412"/>
          <a:stretch/>
        </p:blipFill>
        <p:spPr>
          <a:xfrm>
            <a:off x="3948051" y="1111346"/>
            <a:ext cx="8243949" cy="5746654"/>
          </a:xfrm>
          <a:prstGeom prst="rect">
            <a:avLst/>
          </a:prstGeom>
          <a:noFill/>
          <a:ln>
            <a:noFill/>
          </a:ln>
        </p:spPr>
      </p:pic>
      <p:pic>
        <p:nvPicPr>
          <p:cNvPr id="1010" name="Google Shape;1010;p172"/>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11" name="Google Shape;1011;p172"/>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2" name="Google Shape;1012;p172"/>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3" name="Google Shape;1013;p172"/>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Solid">
  <p:cSld name="Title Slide - Caret Solid">
    <p:spTree>
      <p:nvGrpSpPr>
        <p:cNvPr id="1014" name="Shape 1014"/>
        <p:cNvGrpSpPr/>
        <p:nvPr/>
      </p:nvGrpSpPr>
      <p:grpSpPr>
        <a:xfrm>
          <a:off x="0" y="0"/>
          <a:ext cx="0" cy="0"/>
          <a:chOff x="0" y="0"/>
          <a:chExt cx="0" cy="0"/>
        </a:xfrm>
      </p:grpSpPr>
      <p:sp>
        <p:nvSpPr>
          <p:cNvPr id="1015" name="Google Shape;1015;p173"/>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6" name="Google Shape;1016;p173"/>
          <p:cNvSpPr txBox="1"/>
          <p:nvPr>
            <p:ph idx="1" type="subTitle"/>
          </p:nvPr>
        </p:nvSpPr>
        <p:spPr>
          <a:xfrm>
            <a:off x="381000" y="2170153"/>
            <a:ext cx="3571875" cy="1609966"/>
          </a:xfrm>
          <a:prstGeom prst="rect">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1017" name="Google Shape;1017;p173"/>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pic>
        <p:nvPicPr>
          <p:cNvPr id="1018" name="Google Shape;1018;p173"/>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19" name="Google Shape;1019;p17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0" name="Google Shape;1020;p17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1" name="Google Shape;1021;p17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22" name="Shape 1022"/>
        <p:cNvGrpSpPr/>
        <p:nvPr/>
      </p:nvGrpSpPr>
      <p:grpSpPr>
        <a:xfrm>
          <a:off x="0" y="0"/>
          <a:ext cx="0" cy="0"/>
          <a:chOff x="0" y="0"/>
          <a:chExt cx="0" cy="0"/>
        </a:xfrm>
      </p:grpSpPr>
      <p:sp>
        <p:nvSpPr>
          <p:cNvPr id="1023" name="Google Shape;1023;p174"/>
          <p:cNvSpPr txBox="1"/>
          <p:nvPr>
            <p:ph type="title"/>
          </p:nvPr>
        </p:nvSpPr>
        <p:spPr>
          <a:xfrm>
            <a:off x="2530475" y="1616977"/>
            <a:ext cx="7131050" cy="16761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4" name="Google Shape;1024;p174"/>
          <p:cNvSpPr txBox="1"/>
          <p:nvPr>
            <p:ph idx="1" type="body"/>
          </p:nvPr>
        </p:nvSpPr>
        <p:spPr>
          <a:xfrm>
            <a:off x="3244850" y="3960665"/>
            <a:ext cx="5702300" cy="1500187"/>
          </a:xfrm>
          <a:prstGeom prst="rect">
            <a:avLst/>
          </a:prstGeom>
          <a:noFill/>
          <a:ln>
            <a:noFill/>
          </a:ln>
        </p:spPr>
        <p:txBody>
          <a:bodyPr anchorCtr="0" anchor="t" bIns="45700" lIns="91425" spcFirstLastPara="1" rIns="91425" wrap="square" tIns="45700">
            <a:noAutofit/>
          </a:bodyPr>
          <a:lstStyle>
            <a:lvl1pPr indent="-228600" lvl="0" marL="457200" algn="ctr">
              <a:lnSpc>
                <a:spcPct val="110000"/>
              </a:lnSpc>
              <a:spcBef>
                <a:spcPts val="1600"/>
              </a:spcBef>
              <a:spcAft>
                <a:spcPts val="0"/>
              </a:spcAft>
              <a:buClr>
                <a:schemeClr val="dk1"/>
              </a:buClr>
              <a:buSzPts val="1400"/>
              <a:buNone/>
              <a:defRPr sz="1400">
                <a:solidFill>
                  <a:schemeClr val="dk1"/>
                </a:solidFill>
              </a:defRPr>
            </a:lvl1pPr>
            <a:lvl2pPr indent="-228600" lvl="1" marL="914400" algn="ctr">
              <a:lnSpc>
                <a:spcPct val="110000"/>
              </a:lnSpc>
              <a:spcBef>
                <a:spcPts val="800"/>
              </a:spcBef>
              <a:spcAft>
                <a:spcPts val="0"/>
              </a:spcAft>
              <a:buClr>
                <a:schemeClr val="dk1"/>
              </a:buClr>
              <a:buSzPts val="1190"/>
              <a:buNone/>
              <a:defRPr sz="1400">
                <a:solidFill>
                  <a:schemeClr val="dk1"/>
                </a:solidFill>
              </a:defRPr>
            </a:lvl2pPr>
            <a:lvl3pPr indent="-228600" lvl="2" marL="1371600" algn="ctr">
              <a:lnSpc>
                <a:spcPct val="110000"/>
              </a:lnSpc>
              <a:spcBef>
                <a:spcPts val="500"/>
              </a:spcBef>
              <a:spcAft>
                <a:spcPts val="0"/>
              </a:spcAft>
              <a:buClr>
                <a:schemeClr val="dk1"/>
              </a:buClr>
              <a:buSzPts val="1400"/>
              <a:buNone/>
              <a:defRPr sz="1400">
                <a:solidFill>
                  <a:schemeClr val="dk1"/>
                </a:solidFill>
              </a:defRPr>
            </a:lvl3pPr>
            <a:lvl4pPr indent="-228600" lvl="3" marL="1828800" algn="ctr">
              <a:lnSpc>
                <a:spcPct val="110000"/>
              </a:lnSpc>
              <a:spcBef>
                <a:spcPts val="500"/>
              </a:spcBef>
              <a:spcAft>
                <a:spcPts val="0"/>
              </a:spcAft>
              <a:buClr>
                <a:schemeClr val="dk1"/>
              </a:buClr>
              <a:buSzPts val="1400"/>
              <a:buNone/>
              <a:defRPr sz="1400">
                <a:solidFill>
                  <a:schemeClr val="dk1"/>
                </a:solidFill>
              </a:defRPr>
            </a:lvl4pPr>
            <a:lvl5pPr indent="-228600" lvl="4" marL="2286000" algn="ctr">
              <a:lnSpc>
                <a:spcPct val="110000"/>
              </a:lnSpc>
              <a:spcBef>
                <a:spcPts val="500"/>
              </a:spcBef>
              <a:spcAft>
                <a:spcPts val="0"/>
              </a:spcAft>
              <a:buClr>
                <a:schemeClr val="dk1"/>
              </a:buClr>
              <a:buSzPts val="1400"/>
              <a:buNone/>
              <a:defRPr sz="1400">
                <a:solidFill>
                  <a:schemeClr val="dk1"/>
                </a:solidFill>
              </a:defRPr>
            </a:lvl5pPr>
            <a:lvl6pPr indent="-228600" lvl="5" marL="2743200" algn="ctr">
              <a:lnSpc>
                <a:spcPct val="90000"/>
              </a:lnSpc>
              <a:spcBef>
                <a:spcPts val="500"/>
              </a:spcBef>
              <a:spcAft>
                <a:spcPts val="0"/>
              </a:spcAft>
              <a:buClr>
                <a:schemeClr val="dk1"/>
              </a:buClr>
              <a:buSzPts val="1400"/>
              <a:buNone/>
              <a:defRPr sz="1400">
                <a:solidFill>
                  <a:schemeClr val="dk1"/>
                </a:solidFill>
              </a:defRPr>
            </a:lvl6pPr>
            <a:lvl7pPr indent="-228600" lvl="6" marL="3200400" algn="ctr">
              <a:lnSpc>
                <a:spcPct val="90000"/>
              </a:lnSpc>
              <a:spcBef>
                <a:spcPts val="500"/>
              </a:spcBef>
              <a:spcAft>
                <a:spcPts val="0"/>
              </a:spcAft>
              <a:buClr>
                <a:schemeClr val="dk1"/>
              </a:buClr>
              <a:buSzPts val="1400"/>
              <a:buNone/>
              <a:defRPr sz="1400">
                <a:solidFill>
                  <a:schemeClr val="dk1"/>
                </a:solidFill>
              </a:defRPr>
            </a:lvl7pPr>
            <a:lvl8pPr indent="-228600" lvl="7" marL="3657600" algn="ctr">
              <a:lnSpc>
                <a:spcPct val="90000"/>
              </a:lnSpc>
              <a:spcBef>
                <a:spcPts val="500"/>
              </a:spcBef>
              <a:spcAft>
                <a:spcPts val="0"/>
              </a:spcAft>
              <a:buClr>
                <a:schemeClr val="dk1"/>
              </a:buClr>
              <a:buSzPts val="1400"/>
              <a:buNone/>
              <a:defRPr sz="1400">
                <a:solidFill>
                  <a:schemeClr val="dk1"/>
                </a:solidFill>
              </a:defRPr>
            </a:lvl8pPr>
            <a:lvl9pPr indent="-228600" lvl="8" marL="4114800" algn="ctr">
              <a:lnSpc>
                <a:spcPct val="90000"/>
              </a:lnSpc>
              <a:spcBef>
                <a:spcPts val="500"/>
              </a:spcBef>
              <a:spcAft>
                <a:spcPts val="0"/>
              </a:spcAft>
              <a:buClr>
                <a:schemeClr val="dk1"/>
              </a:buClr>
              <a:buSzPts val="1400"/>
              <a:buNone/>
              <a:defRPr sz="1400">
                <a:solidFill>
                  <a:schemeClr val="dk1"/>
                </a:solidFill>
              </a:defRPr>
            </a:lvl9pPr>
          </a:lstStyle>
          <a:p/>
        </p:txBody>
      </p:sp>
      <p:sp>
        <p:nvSpPr>
          <p:cNvPr id="1025" name="Google Shape;1025;p174"/>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6" name="Google Shape;1026;p174"/>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7" name="Google Shape;1027;p174"/>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028" name="Google Shape;1028;p174"/>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pic>
        <p:nvPicPr>
          <p:cNvPr id="1029" name="Google Shape;1029;p174"/>
          <p:cNvPicPr preferRelativeResize="0"/>
          <p:nvPr/>
        </p:nvPicPr>
        <p:blipFill rotWithShape="1">
          <a:blip r:embed="rId3">
            <a:alphaModFix/>
          </a:blip>
          <a:srcRect b="0" l="0" r="0" t="0"/>
          <a:stretch/>
        </p:blipFill>
        <p:spPr>
          <a:xfrm>
            <a:off x="5647354" y="409262"/>
            <a:ext cx="897292" cy="458755"/>
          </a:xfrm>
          <a:prstGeom prst="rect">
            <a:avLst/>
          </a:prstGeom>
          <a:noFill/>
          <a:ln>
            <a:noFill/>
          </a:ln>
        </p:spPr>
      </p:pic>
      <p:cxnSp>
        <p:nvCxnSpPr>
          <p:cNvPr id="1030" name="Google Shape;1030;p174"/>
          <p:cNvCxnSpPr/>
          <p:nvPr/>
        </p:nvCxnSpPr>
        <p:spPr>
          <a:xfrm>
            <a:off x="5684820" y="3643943"/>
            <a:ext cx="82236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escriptive">
  <p:cSld name="Section Header - Descriptive">
    <p:spTree>
      <p:nvGrpSpPr>
        <p:cNvPr id="1031" name="Shape 1031"/>
        <p:cNvGrpSpPr/>
        <p:nvPr/>
      </p:nvGrpSpPr>
      <p:grpSpPr>
        <a:xfrm>
          <a:off x="0" y="0"/>
          <a:ext cx="0" cy="0"/>
          <a:chOff x="0" y="0"/>
          <a:chExt cx="0" cy="0"/>
        </a:xfrm>
      </p:grpSpPr>
      <p:sp>
        <p:nvSpPr>
          <p:cNvPr id="1032" name="Google Shape;1032;p175"/>
          <p:cNvSpPr txBox="1"/>
          <p:nvPr>
            <p:ph type="ctrTitle"/>
          </p:nvPr>
        </p:nvSpPr>
        <p:spPr>
          <a:xfrm>
            <a:off x="695325" y="1792371"/>
            <a:ext cx="5329237" cy="2765968"/>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3" name="Google Shape;1033;p175"/>
          <p:cNvSpPr txBox="1"/>
          <p:nvPr>
            <p:ph idx="1" type="subTitle"/>
          </p:nvPr>
        </p:nvSpPr>
        <p:spPr>
          <a:xfrm>
            <a:off x="6810375" y="1990491"/>
            <a:ext cx="4289426" cy="2852737"/>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lvl="0" algn="l">
              <a:lnSpc>
                <a:spcPct val="110000"/>
              </a:lnSpc>
              <a:spcBef>
                <a:spcPts val="1000"/>
              </a:spcBef>
              <a:spcAft>
                <a:spcPts val="0"/>
              </a:spcAft>
              <a:buClr>
                <a:schemeClr val="dk1"/>
              </a:buClr>
              <a:buSzPts val="1400"/>
              <a:buNone/>
              <a:defRPr b="0" i="0" sz="140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034" name="Google Shape;1034;p175"/>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035" name="Google Shape;1035;p17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6" name="Google Shape;1036;p17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7" name="Google Shape;1037;p17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mple Caret">
  <p:cSld name="Section Header - Simple Caret">
    <p:spTree>
      <p:nvGrpSpPr>
        <p:cNvPr id="1038" name="Shape 1038"/>
        <p:cNvGrpSpPr/>
        <p:nvPr/>
      </p:nvGrpSpPr>
      <p:grpSpPr>
        <a:xfrm>
          <a:off x="0" y="0"/>
          <a:ext cx="0" cy="0"/>
          <a:chOff x="0" y="0"/>
          <a:chExt cx="0" cy="0"/>
        </a:xfrm>
      </p:grpSpPr>
      <p:pic>
        <p:nvPicPr>
          <p:cNvPr id="1039" name="Google Shape;1039;p176"/>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pic>
        <p:nvPicPr>
          <p:cNvPr id="1040" name="Google Shape;1040;p176"/>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41" name="Google Shape;1041;p17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2" name="Google Shape;1042;p17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3" name="Google Shape;1043;p17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
        <p:nvSpPr>
          <p:cNvPr id="1044" name="Google Shape;1044;p176"/>
          <p:cNvSpPr txBox="1"/>
          <p:nvPr>
            <p:ph type="ctrTitle"/>
          </p:nvPr>
        </p:nvSpPr>
        <p:spPr>
          <a:xfrm>
            <a:off x="695325" y="1792371"/>
            <a:ext cx="5329237" cy="2765968"/>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Number Caret">
  <p:cSld name="Section Header - Number Caret">
    <p:spTree>
      <p:nvGrpSpPr>
        <p:cNvPr id="1045" name="Shape 1045"/>
        <p:cNvGrpSpPr/>
        <p:nvPr/>
      </p:nvGrpSpPr>
      <p:grpSpPr>
        <a:xfrm>
          <a:off x="0" y="0"/>
          <a:ext cx="0" cy="0"/>
          <a:chOff x="0" y="0"/>
          <a:chExt cx="0" cy="0"/>
        </a:xfrm>
      </p:grpSpPr>
      <p:pic>
        <p:nvPicPr>
          <p:cNvPr id="1046" name="Google Shape;1046;p177"/>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047" name="Google Shape;1047;p177"/>
          <p:cNvSpPr txBox="1"/>
          <p:nvPr>
            <p:ph idx="1" type="body"/>
          </p:nvPr>
        </p:nvSpPr>
        <p:spPr>
          <a:xfrm>
            <a:off x="0" y="2061102"/>
            <a:ext cx="1560385" cy="1267506"/>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1600"/>
              </a:spcBef>
              <a:spcAft>
                <a:spcPts val="0"/>
              </a:spcAft>
              <a:buClr>
                <a:schemeClr val="accent5"/>
              </a:buClr>
              <a:buSzPts val="7900"/>
              <a:buNone/>
              <a:defRPr b="1" i="0" sz="7900">
                <a:solidFill>
                  <a:schemeClr val="accent5"/>
                </a:solidFill>
                <a:latin typeface="Arial"/>
                <a:ea typeface="Arial"/>
                <a:cs typeface="Arial"/>
                <a:sym typeface="Arial"/>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048" name="Google Shape;1048;p177"/>
          <p:cNvCxnSpPr/>
          <p:nvPr/>
        </p:nvCxnSpPr>
        <p:spPr>
          <a:xfrm>
            <a:off x="1860440" y="2324422"/>
            <a:ext cx="0" cy="772662"/>
          </a:xfrm>
          <a:prstGeom prst="straightConnector1">
            <a:avLst/>
          </a:prstGeom>
          <a:noFill/>
          <a:ln cap="flat" cmpd="sng" w="9525">
            <a:solidFill>
              <a:schemeClr val="dk1"/>
            </a:solidFill>
            <a:prstDash val="solid"/>
            <a:miter lim="800000"/>
            <a:headEnd len="sm" w="sm" type="none"/>
            <a:tailEnd len="sm" w="sm" type="none"/>
          </a:ln>
        </p:spPr>
      </p:cxnSp>
      <p:sp>
        <p:nvSpPr>
          <p:cNvPr id="1049" name="Google Shape;1049;p177"/>
          <p:cNvSpPr txBox="1"/>
          <p:nvPr>
            <p:ph type="ctrTitle"/>
          </p:nvPr>
        </p:nvSpPr>
        <p:spPr>
          <a:xfrm>
            <a:off x="2133377" y="2061101"/>
            <a:ext cx="7043551" cy="13331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50" name="Google Shape;1050;p177"/>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51" name="Google Shape;1051;p17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2" name="Google Shape;1052;p17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3" name="Google Shape;1053;p17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readcrumb Caret">
  <p:cSld name="Section Header - Breadcrumb Caret">
    <p:spTree>
      <p:nvGrpSpPr>
        <p:cNvPr id="1054" name="Shape 1054"/>
        <p:cNvGrpSpPr/>
        <p:nvPr/>
      </p:nvGrpSpPr>
      <p:grpSpPr>
        <a:xfrm>
          <a:off x="0" y="0"/>
          <a:ext cx="0" cy="0"/>
          <a:chOff x="0" y="0"/>
          <a:chExt cx="0" cy="0"/>
        </a:xfrm>
      </p:grpSpPr>
      <p:pic>
        <p:nvPicPr>
          <p:cNvPr id="1055" name="Google Shape;1055;p178"/>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056" name="Google Shape;1056;p178"/>
          <p:cNvSpPr txBox="1"/>
          <p:nvPr>
            <p:ph idx="1" type="body"/>
          </p:nvPr>
        </p:nvSpPr>
        <p:spPr>
          <a:xfrm>
            <a:off x="695325" y="1422303"/>
            <a:ext cx="6043612" cy="66528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600"/>
              </a:spcBef>
              <a:spcAft>
                <a:spcPts val="0"/>
              </a:spcAft>
              <a:buClr>
                <a:srgbClr val="00A189"/>
              </a:buClr>
              <a:buSzPts val="1600"/>
              <a:buNone/>
              <a:defRPr b="1" i="0" sz="1600">
                <a:solidFill>
                  <a:srgbClr val="00A189"/>
                </a:solidFill>
                <a:latin typeface="Arial Black"/>
                <a:ea typeface="Arial Black"/>
                <a:cs typeface="Arial Black"/>
                <a:sym typeface="Arial Black"/>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7" name="Google Shape;1057;p178"/>
          <p:cNvSpPr txBox="1"/>
          <p:nvPr>
            <p:ph type="ctrTitle"/>
          </p:nvPr>
        </p:nvSpPr>
        <p:spPr>
          <a:xfrm>
            <a:off x="695325" y="2202272"/>
            <a:ext cx="6043612" cy="2765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400"/>
              <a:buFont typeface="Arial"/>
              <a:buNone/>
              <a:defRPr b="0"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58" name="Google Shape;1058;p178"/>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059" name="Google Shape;1059;p17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0" name="Google Shape;1060;p17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1" name="Google Shape;1061;p17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62" name="Shape 1062"/>
        <p:cNvGrpSpPr/>
        <p:nvPr/>
      </p:nvGrpSpPr>
      <p:grpSpPr>
        <a:xfrm>
          <a:off x="0" y="0"/>
          <a:ext cx="0" cy="0"/>
          <a:chOff x="0" y="0"/>
          <a:chExt cx="0" cy="0"/>
        </a:xfrm>
      </p:grpSpPr>
      <p:sp>
        <p:nvSpPr>
          <p:cNvPr id="1063" name="Google Shape;1063;p17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4" name="Google Shape;1064;p179"/>
          <p:cNvSpPr txBox="1"/>
          <p:nvPr>
            <p:ph idx="1" type="body"/>
          </p:nvPr>
        </p:nvSpPr>
        <p:spPr>
          <a:xfrm>
            <a:off x="381001" y="1592263"/>
            <a:ext cx="2857499"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5" name="Google Shape;1065;p179"/>
          <p:cNvSpPr txBox="1"/>
          <p:nvPr>
            <p:ph idx="2" type="body"/>
          </p:nvPr>
        </p:nvSpPr>
        <p:spPr>
          <a:xfrm>
            <a:off x="3752858"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6" name="Google Shape;1066;p179"/>
          <p:cNvSpPr txBox="1"/>
          <p:nvPr>
            <p:ph idx="3" type="body"/>
          </p:nvPr>
        </p:nvSpPr>
        <p:spPr>
          <a:xfrm>
            <a:off x="7324731"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7" name="Google Shape;1067;p17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8" name="Google Shape;1068;p17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9" name="Google Shape;1069;p17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0" name="Shape 1070"/>
        <p:cNvGrpSpPr/>
        <p:nvPr/>
      </p:nvGrpSpPr>
      <p:grpSpPr>
        <a:xfrm>
          <a:off x="0" y="0"/>
          <a:ext cx="0" cy="0"/>
          <a:chOff x="0" y="0"/>
          <a:chExt cx="0" cy="0"/>
        </a:xfrm>
      </p:grpSpPr>
      <p:sp>
        <p:nvSpPr>
          <p:cNvPr id="1071" name="Google Shape;1071;p18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2" name="Google Shape;1072;p180"/>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3" name="Google Shape;1073;p18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4" name="Google Shape;1074;p180"/>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5" name="Google Shape;1075;p18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076" name="Shape 1076"/>
        <p:cNvGrpSpPr/>
        <p:nvPr/>
      </p:nvGrpSpPr>
      <p:grpSpPr>
        <a:xfrm>
          <a:off x="0" y="0"/>
          <a:ext cx="0" cy="0"/>
          <a:chOff x="0" y="0"/>
          <a:chExt cx="0" cy="0"/>
        </a:xfrm>
      </p:grpSpPr>
      <p:sp>
        <p:nvSpPr>
          <p:cNvPr id="1077" name="Google Shape;1077;p18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8" name="Google Shape;1078;p181"/>
          <p:cNvSpPr txBox="1"/>
          <p:nvPr>
            <p:ph idx="1" type="body"/>
          </p:nvPr>
        </p:nvSpPr>
        <p:spPr>
          <a:xfrm>
            <a:off x="381001" y="1592263"/>
            <a:ext cx="8570912"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9" name="Google Shape;1079;p181"/>
          <p:cNvSpPr txBox="1"/>
          <p:nvPr>
            <p:ph idx="2" type="body"/>
          </p:nvPr>
        </p:nvSpPr>
        <p:spPr>
          <a:xfrm>
            <a:off x="381000" y="2145967"/>
            <a:ext cx="8570912"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0" name="Google Shape;1080;p18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1" name="Google Shape;1081;p181"/>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2" name="Google Shape;1082;p18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1" name="Shape 111"/>
        <p:cNvGrpSpPr/>
        <p:nvPr/>
      </p:nvGrpSpPr>
      <p:grpSpPr>
        <a:xfrm>
          <a:off x="0" y="0"/>
          <a:ext cx="0" cy="0"/>
          <a:chOff x="0" y="0"/>
          <a:chExt cx="0" cy="0"/>
        </a:xfrm>
      </p:grpSpPr>
      <p:sp>
        <p:nvSpPr>
          <p:cNvPr id="112" name="Google Shape;112;p27"/>
          <p:cNvSpPr txBox="1"/>
          <p:nvPr>
            <p:ph type="title"/>
          </p:nvPr>
        </p:nvSpPr>
        <p:spPr>
          <a:xfrm>
            <a:off x="2530475" y="1616977"/>
            <a:ext cx="7131050" cy="16761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 type="body"/>
          </p:nvPr>
        </p:nvSpPr>
        <p:spPr>
          <a:xfrm>
            <a:off x="3244850" y="3960665"/>
            <a:ext cx="5702300" cy="1500187"/>
          </a:xfrm>
          <a:prstGeom prst="rect">
            <a:avLst/>
          </a:prstGeom>
          <a:noFill/>
          <a:ln>
            <a:noFill/>
          </a:ln>
        </p:spPr>
        <p:txBody>
          <a:bodyPr anchorCtr="0" anchor="t" bIns="45700" lIns="91425" spcFirstLastPara="1" rIns="91425" wrap="square" tIns="45700">
            <a:noAutofit/>
          </a:bodyPr>
          <a:lstStyle>
            <a:lvl1pPr indent="-228600" lvl="0" marL="457200" algn="ctr">
              <a:lnSpc>
                <a:spcPct val="110000"/>
              </a:lnSpc>
              <a:spcBef>
                <a:spcPts val="1600"/>
              </a:spcBef>
              <a:spcAft>
                <a:spcPts val="0"/>
              </a:spcAft>
              <a:buClr>
                <a:schemeClr val="dk1"/>
              </a:buClr>
              <a:buSzPts val="1400"/>
              <a:buNone/>
              <a:defRPr sz="1400">
                <a:solidFill>
                  <a:schemeClr val="dk1"/>
                </a:solidFill>
              </a:defRPr>
            </a:lvl1pPr>
            <a:lvl2pPr indent="-228600" lvl="1" marL="914400" algn="ctr">
              <a:lnSpc>
                <a:spcPct val="110000"/>
              </a:lnSpc>
              <a:spcBef>
                <a:spcPts val="800"/>
              </a:spcBef>
              <a:spcAft>
                <a:spcPts val="0"/>
              </a:spcAft>
              <a:buClr>
                <a:schemeClr val="dk1"/>
              </a:buClr>
              <a:buSzPts val="1190"/>
              <a:buNone/>
              <a:defRPr sz="1400">
                <a:solidFill>
                  <a:schemeClr val="dk1"/>
                </a:solidFill>
              </a:defRPr>
            </a:lvl2pPr>
            <a:lvl3pPr indent="-228600" lvl="2" marL="1371600" algn="ctr">
              <a:lnSpc>
                <a:spcPct val="110000"/>
              </a:lnSpc>
              <a:spcBef>
                <a:spcPts val="500"/>
              </a:spcBef>
              <a:spcAft>
                <a:spcPts val="0"/>
              </a:spcAft>
              <a:buClr>
                <a:schemeClr val="dk1"/>
              </a:buClr>
              <a:buSzPts val="1400"/>
              <a:buNone/>
              <a:defRPr sz="1400">
                <a:solidFill>
                  <a:schemeClr val="dk1"/>
                </a:solidFill>
              </a:defRPr>
            </a:lvl3pPr>
            <a:lvl4pPr indent="-228600" lvl="3" marL="1828800" algn="ctr">
              <a:lnSpc>
                <a:spcPct val="110000"/>
              </a:lnSpc>
              <a:spcBef>
                <a:spcPts val="500"/>
              </a:spcBef>
              <a:spcAft>
                <a:spcPts val="0"/>
              </a:spcAft>
              <a:buClr>
                <a:schemeClr val="dk1"/>
              </a:buClr>
              <a:buSzPts val="1400"/>
              <a:buNone/>
              <a:defRPr sz="1400">
                <a:solidFill>
                  <a:schemeClr val="dk1"/>
                </a:solidFill>
              </a:defRPr>
            </a:lvl4pPr>
            <a:lvl5pPr indent="-228600" lvl="4" marL="2286000" algn="ctr">
              <a:lnSpc>
                <a:spcPct val="110000"/>
              </a:lnSpc>
              <a:spcBef>
                <a:spcPts val="500"/>
              </a:spcBef>
              <a:spcAft>
                <a:spcPts val="0"/>
              </a:spcAft>
              <a:buClr>
                <a:schemeClr val="dk1"/>
              </a:buClr>
              <a:buSzPts val="1400"/>
              <a:buNone/>
              <a:defRPr sz="1400">
                <a:solidFill>
                  <a:schemeClr val="dk1"/>
                </a:solidFill>
              </a:defRPr>
            </a:lvl5pPr>
            <a:lvl6pPr indent="-228600" lvl="5" marL="2743200" algn="ctr">
              <a:lnSpc>
                <a:spcPct val="90000"/>
              </a:lnSpc>
              <a:spcBef>
                <a:spcPts val="500"/>
              </a:spcBef>
              <a:spcAft>
                <a:spcPts val="0"/>
              </a:spcAft>
              <a:buClr>
                <a:schemeClr val="dk1"/>
              </a:buClr>
              <a:buSzPts val="1400"/>
              <a:buNone/>
              <a:defRPr sz="1400">
                <a:solidFill>
                  <a:schemeClr val="dk1"/>
                </a:solidFill>
              </a:defRPr>
            </a:lvl6pPr>
            <a:lvl7pPr indent="-228600" lvl="6" marL="3200400" algn="ctr">
              <a:lnSpc>
                <a:spcPct val="90000"/>
              </a:lnSpc>
              <a:spcBef>
                <a:spcPts val="500"/>
              </a:spcBef>
              <a:spcAft>
                <a:spcPts val="0"/>
              </a:spcAft>
              <a:buClr>
                <a:schemeClr val="dk1"/>
              </a:buClr>
              <a:buSzPts val="1400"/>
              <a:buNone/>
              <a:defRPr sz="1400">
                <a:solidFill>
                  <a:schemeClr val="dk1"/>
                </a:solidFill>
              </a:defRPr>
            </a:lvl7pPr>
            <a:lvl8pPr indent="-228600" lvl="7" marL="3657600" algn="ctr">
              <a:lnSpc>
                <a:spcPct val="90000"/>
              </a:lnSpc>
              <a:spcBef>
                <a:spcPts val="500"/>
              </a:spcBef>
              <a:spcAft>
                <a:spcPts val="0"/>
              </a:spcAft>
              <a:buClr>
                <a:schemeClr val="dk1"/>
              </a:buClr>
              <a:buSzPts val="1400"/>
              <a:buNone/>
              <a:defRPr sz="1400">
                <a:solidFill>
                  <a:schemeClr val="dk1"/>
                </a:solidFill>
              </a:defRPr>
            </a:lvl8pPr>
            <a:lvl9pPr indent="-228600" lvl="8" marL="4114800" algn="ctr">
              <a:lnSpc>
                <a:spcPct val="90000"/>
              </a:lnSpc>
              <a:spcBef>
                <a:spcPts val="500"/>
              </a:spcBef>
              <a:spcAft>
                <a:spcPts val="0"/>
              </a:spcAft>
              <a:buClr>
                <a:schemeClr val="dk1"/>
              </a:buClr>
              <a:buSzPts val="1400"/>
              <a:buNone/>
              <a:defRPr sz="1400">
                <a:solidFill>
                  <a:schemeClr val="dk1"/>
                </a:solidFill>
              </a:defRPr>
            </a:lvl9pPr>
          </a:lstStyle>
          <a:p/>
        </p:txBody>
      </p:sp>
      <p:sp>
        <p:nvSpPr>
          <p:cNvPr id="114" name="Google Shape;114;p2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17" name="Google Shape;117;p27"/>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pic>
        <p:nvPicPr>
          <p:cNvPr id="118" name="Google Shape;118;p27"/>
          <p:cNvPicPr preferRelativeResize="0"/>
          <p:nvPr/>
        </p:nvPicPr>
        <p:blipFill rotWithShape="1">
          <a:blip r:embed="rId3">
            <a:alphaModFix/>
          </a:blip>
          <a:srcRect b="0" l="0" r="0" t="0"/>
          <a:stretch/>
        </p:blipFill>
        <p:spPr>
          <a:xfrm>
            <a:off x="5647354" y="409262"/>
            <a:ext cx="897292" cy="458755"/>
          </a:xfrm>
          <a:prstGeom prst="rect">
            <a:avLst/>
          </a:prstGeom>
          <a:noFill/>
          <a:ln>
            <a:noFill/>
          </a:ln>
        </p:spPr>
      </p:pic>
      <p:cxnSp>
        <p:nvCxnSpPr>
          <p:cNvPr id="119" name="Google Shape;119;p27"/>
          <p:cNvCxnSpPr/>
          <p:nvPr/>
        </p:nvCxnSpPr>
        <p:spPr>
          <a:xfrm>
            <a:off x="5684820" y="3643943"/>
            <a:ext cx="82236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3" name="Shape 1083"/>
        <p:cNvGrpSpPr/>
        <p:nvPr/>
      </p:nvGrpSpPr>
      <p:grpSpPr>
        <a:xfrm>
          <a:off x="0" y="0"/>
          <a:ext cx="0" cy="0"/>
          <a:chOff x="0" y="0"/>
          <a:chExt cx="0" cy="0"/>
        </a:xfrm>
      </p:grpSpPr>
      <p:sp>
        <p:nvSpPr>
          <p:cNvPr id="1084" name="Google Shape;1084;p18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5" name="Google Shape;1085;p182"/>
          <p:cNvSpPr txBox="1"/>
          <p:nvPr>
            <p:ph idx="1" type="body"/>
          </p:nvPr>
        </p:nvSpPr>
        <p:spPr>
          <a:xfrm>
            <a:off x="381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6" name="Google Shape;1086;p182"/>
          <p:cNvSpPr txBox="1"/>
          <p:nvPr>
            <p:ph idx="2" type="body"/>
          </p:nvPr>
        </p:nvSpPr>
        <p:spPr>
          <a:xfrm>
            <a:off x="6096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7" name="Google Shape;1087;p18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8" name="Google Shape;1088;p18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9" name="Google Shape;1089;p18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090" name="Google Shape;1090;p182"/>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91" name="Shape 1091"/>
        <p:cNvGrpSpPr/>
        <p:nvPr/>
      </p:nvGrpSpPr>
      <p:grpSpPr>
        <a:xfrm>
          <a:off x="0" y="0"/>
          <a:ext cx="0" cy="0"/>
          <a:chOff x="0" y="0"/>
          <a:chExt cx="0" cy="0"/>
        </a:xfrm>
      </p:grpSpPr>
      <p:sp>
        <p:nvSpPr>
          <p:cNvPr id="1092" name="Google Shape;1092;p18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3" name="Google Shape;1093;p183"/>
          <p:cNvSpPr txBox="1"/>
          <p:nvPr>
            <p:ph idx="1" type="body"/>
          </p:nvPr>
        </p:nvSpPr>
        <p:spPr>
          <a:xfrm>
            <a:off x="381002" y="1592263"/>
            <a:ext cx="5002212"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4" name="Google Shape;1094;p183"/>
          <p:cNvSpPr txBox="1"/>
          <p:nvPr>
            <p:ph idx="2" type="body"/>
          </p:nvPr>
        </p:nvSpPr>
        <p:spPr>
          <a:xfrm>
            <a:off x="381001" y="2163985"/>
            <a:ext cx="5002212"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5" name="Google Shape;1095;p183"/>
          <p:cNvSpPr txBox="1"/>
          <p:nvPr>
            <p:ph idx="3" type="body"/>
          </p:nvPr>
        </p:nvSpPr>
        <p:spPr>
          <a:xfrm>
            <a:off x="6096000" y="1602670"/>
            <a:ext cx="5003800"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6" name="Google Shape;1096;p183"/>
          <p:cNvSpPr txBox="1"/>
          <p:nvPr>
            <p:ph idx="4" type="body"/>
          </p:nvPr>
        </p:nvSpPr>
        <p:spPr>
          <a:xfrm>
            <a:off x="6096000" y="2163985"/>
            <a:ext cx="5003800"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7" name="Google Shape;1097;p18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8" name="Google Shape;1098;p18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9" name="Google Shape;1099;p18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100" name="Google Shape;1100;p183"/>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101" name="Shape 1101"/>
        <p:cNvGrpSpPr/>
        <p:nvPr/>
      </p:nvGrpSpPr>
      <p:grpSpPr>
        <a:xfrm>
          <a:off x="0" y="0"/>
          <a:ext cx="0" cy="0"/>
          <a:chOff x="0" y="0"/>
          <a:chExt cx="0" cy="0"/>
        </a:xfrm>
      </p:grpSpPr>
      <p:sp>
        <p:nvSpPr>
          <p:cNvPr id="1102" name="Google Shape;1102;p18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3" name="Google Shape;1103;p184"/>
          <p:cNvSpPr txBox="1"/>
          <p:nvPr>
            <p:ph idx="1" type="body"/>
          </p:nvPr>
        </p:nvSpPr>
        <p:spPr>
          <a:xfrm>
            <a:off x="381000"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184"/>
          <p:cNvSpPr txBox="1"/>
          <p:nvPr>
            <p:ph idx="2" type="body"/>
          </p:nvPr>
        </p:nvSpPr>
        <p:spPr>
          <a:xfrm>
            <a:off x="4308497" y="1592263"/>
            <a:ext cx="357500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184"/>
          <p:cNvSpPr txBox="1"/>
          <p:nvPr>
            <p:ph idx="3" type="body"/>
          </p:nvPr>
        </p:nvSpPr>
        <p:spPr>
          <a:xfrm>
            <a:off x="8239124"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6" name="Google Shape;1106;p18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7" name="Google Shape;1107;p18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8" name="Google Shape;1108;p18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109" name="Google Shape;1109;p184"/>
          <p:cNvCxnSpPr/>
          <p:nvPr/>
        </p:nvCxnSpPr>
        <p:spPr>
          <a:xfrm>
            <a:off x="4130686"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1110" name="Google Shape;1110;p184"/>
          <p:cNvCxnSpPr/>
          <p:nvPr/>
        </p:nvCxnSpPr>
        <p:spPr>
          <a:xfrm>
            <a:off x="8061312"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hree Columns)">
  <p:cSld name="Comparison (Three Columns)">
    <p:spTree>
      <p:nvGrpSpPr>
        <p:cNvPr id="1111" name="Shape 1111"/>
        <p:cNvGrpSpPr/>
        <p:nvPr/>
      </p:nvGrpSpPr>
      <p:grpSpPr>
        <a:xfrm>
          <a:off x="0" y="0"/>
          <a:ext cx="0" cy="0"/>
          <a:chOff x="0" y="0"/>
          <a:chExt cx="0" cy="0"/>
        </a:xfrm>
      </p:grpSpPr>
      <p:sp>
        <p:nvSpPr>
          <p:cNvPr id="1112" name="Google Shape;1112;p18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3" name="Google Shape;1113;p185"/>
          <p:cNvSpPr txBox="1"/>
          <p:nvPr>
            <p:ph idx="1" type="body"/>
          </p:nvPr>
        </p:nvSpPr>
        <p:spPr>
          <a:xfrm>
            <a:off x="381001" y="1592263"/>
            <a:ext cx="357187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4" name="Google Shape;1114;p185"/>
          <p:cNvSpPr txBox="1"/>
          <p:nvPr>
            <p:ph idx="2" type="body"/>
          </p:nvPr>
        </p:nvSpPr>
        <p:spPr>
          <a:xfrm>
            <a:off x="381000" y="2145967"/>
            <a:ext cx="3571873"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5" name="Google Shape;1115;p185"/>
          <p:cNvSpPr txBox="1"/>
          <p:nvPr>
            <p:ph idx="3" type="body"/>
          </p:nvPr>
        </p:nvSpPr>
        <p:spPr>
          <a:xfrm>
            <a:off x="4308348"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6" name="Google Shape;1116;p185"/>
          <p:cNvSpPr txBox="1"/>
          <p:nvPr>
            <p:ph idx="4" type="body"/>
          </p:nvPr>
        </p:nvSpPr>
        <p:spPr>
          <a:xfrm>
            <a:off x="4308348"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7" name="Google Shape;1117;p185"/>
          <p:cNvSpPr txBox="1"/>
          <p:nvPr>
            <p:ph idx="5" type="body"/>
          </p:nvPr>
        </p:nvSpPr>
        <p:spPr>
          <a:xfrm>
            <a:off x="8235696"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185"/>
          <p:cNvSpPr txBox="1"/>
          <p:nvPr>
            <p:ph idx="6" type="body"/>
          </p:nvPr>
        </p:nvSpPr>
        <p:spPr>
          <a:xfrm>
            <a:off x="8235695"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9" name="Google Shape;1119;p18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0" name="Google Shape;1120;p18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1" name="Google Shape;1121;p18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122" name="Google Shape;1122;p185"/>
          <p:cNvCxnSpPr/>
          <p:nvPr/>
        </p:nvCxnSpPr>
        <p:spPr>
          <a:xfrm>
            <a:off x="4130612"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1123" name="Google Shape;1123;p185"/>
          <p:cNvCxnSpPr/>
          <p:nvPr/>
        </p:nvCxnSpPr>
        <p:spPr>
          <a:xfrm>
            <a:off x="8059674"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1124" name="Shape 1124"/>
        <p:cNvGrpSpPr/>
        <p:nvPr/>
      </p:nvGrpSpPr>
      <p:grpSpPr>
        <a:xfrm>
          <a:off x="0" y="0"/>
          <a:ext cx="0" cy="0"/>
          <a:chOff x="0" y="0"/>
          <a:chExt cx="0" cy="0"/>
        </a:xfrm>
      </p:grpSpPr>
      <p:sp>
        <p:nvSpPr>
          <p:cNvPr id="1125" name="Google Shape;1125;p186"/>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6" name="Google Shape;1126;p186"/>
          <p:cNvSpPr txBox="1"/>
          <p:nvPr>
            <p:ph idx="1" type="body"/>
          </p:nvPr>
        </p:nvSpPr>
        <p:spPr>
          <a:xfrm>
            <a:off x="381000" y="1592263"/>
            <a:ext cx="64293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7" name="Google Shape;1127;p186"/>
          <p:cNvSpPr/>
          <p:nvPr>
            <p:ph idx="2" type="pic"/>
          </p:nvPr>
        </p:nvSpPr>
        <p:spPr>
          <a:xfrm>
            <a:off x="7524750" y="365126"/>
            <a:ext cx="4286250" cy="6129337"/>
          </a:xfrm>
          <a:prstGeom prst="rect">
            <a:avLst/>
          </a:prstGeom>
          <a:noFill/>
          <a:ln>
            <a:noFill/>
          </a:ln>
        </p:spPr>
      </p:sp>
      <p:sp>
        <p:nvSpPr>
          <p:cNvPr id="1128" name="Google Shape;1128;p18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9" name="Google Shape;1129;p186"/>
          <p:cNvSpPr txBox="1"/>
          <p:nvPr>
            <p:ph idx="11" type="ftr"/>
          </p:nvPr>
        </p:nvSpPr>
        <p:spPr>
          <a:xfrm>
            <a:off x="2524125" y="6229815"/>
            <a:ext cx="428625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0" name="Google Shape;1130;p186"/>
          <p:cNvSpPr txBox="1"/>
          <p:nvPr>
            <p:ph idx="12" type="sldNum"/>
          </p:nvPr>
        </p:nvSpPr>
        <p:spPr>
          <a:xfrm>
            <a:off x="11454063" y="7026108"/>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p:cSld name="Content, Subhead with Picture">
    <p:spTree>
      <p:nvGrpSpPr>
        <p:cNvPr id="1131" name="Shape 1131"/>
        <p:cNvGrpSpPr/>
        <p:nvPr/>
      </p:nvGrpSpPr>
      <p:grpSpPr>
        <a:xfrm>
          <a:off x="0" y="0"/>
          <a:ext cx="0" cy="0"/>
          <a:chOff x="0" y="0"/>
          <a:chExt cx="0" cy="0"/>
        </a:xfrm>
      </p:grpSpPr>
      <p:sp>
        <p:nvSpPr>
          <p:cNvPr id="1132" name="Google Shape;1132;p187"/>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3" name="Google Shape;1133;p187"/>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4" name="Google Shape;1134;p187"/>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5" name="Google Shape;1135;p187"/>
          <p:cNvSpPr/>
          <p:nvPr>
            <p:ph idx="3" type="pic"/>
          </p:nvPr>
        </p:nvSpPr>
        <p:spPr>
          <a:xfrm>
            <a:off x="7524750" y="365126"/>
            <a:ext cx="4286250" cy="6129337"/>
          </a:xfrm>
          <a:prstGeom prst="rect">
            <a:avLst/>
          </a:prstGeom>
          <a:noFill/>
          <a:ln>
            <a:noFill/>
          </a:ln>
        </p:spPr>
      </p:sp>
      <p:sp>
        <p:nvSpPr>
          <p:cNvPr id="1136" name="Google Shape;1136;p18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7" name="Google Shape;1137;p18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8" name="Google Shape;1138;p187"/>
          <p:cNvSpPr txBox="1"/>
          <p:nvPr>
            <p:ph idx="12" type="sldNum"/>
          </p:nvPr>
        </p:nvSpPr>
        <p:spPr>
          <a:xfrm>
            <a:off x="11454063" y="7022233"/>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39" name="Shape 1139"/>
        <p:cNvGrpSpPr/>
        <p:nvPr/>
      </p:nvGrpSpPr>
      <p:grpSpPr>
        <a:xfrm>
          <a:off x="0" y="0"/>
          <a:ext cx="0" cy="0"/>
          <a:chOff x="0" y="0"/>
          <a:chExt cx="0" cy="0"/>
        </a:xfrm>
      </p:grpSpPr>
      <p:sp>
        <p:nvSpPr>
          <p:cNvPr id="1140" name="Google Shape;1140;p18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1" name="Google Shape;1141;p188"/>
          <p:cNvSpPr txBox="1"/>
          <p:nvPr>
            <p:ph idx="1" type="body"/>
          </p:nvPr>
        </p:nvSpPr>
        <p:spPr>
          <a:xfrm>
            <a:off x="381000" y="1590676"/>
            <a:ext cx="6429375" cy="417829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2" name="Google Shape;1142;p188"/>
          <p:cNvSpPr txBox="1"/>
          <p:nvPr>
            <p:ph idx="2"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3" name="Google Shape;1143;p18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4" name="Google Shape;1144;p18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5" name="Google Shape;1145;p18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Caption">
  <p:cSld name="Content, Subhead with Caption">
    <p:spTree>
      <p:nvGrpSpPr>
        <p:cNvPr id="1146" name="Shape 1146"/>
        <p:cNvGrpSpPr/>
        <p:nvPr/>
      </p:nvGrpSpPr>
      <p:grpSpPr>
        <a:xfrm>
          <a:off x="0" y="0"/>
          <a:ext cx="0" cy="0"/>
          <a:chOff x="0" y="0"/>
          <a:chExt cx="0" cy="0"/>
        </a:xfrm>
      </p:grpSpPr>
      <p:sp>
        <p:nvSpPr>
          <p:cNvPr id="1147" name="Google Shape;1147;p18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8" name="Google Shape;1148;p189"/>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9" name="Google Shape;1149;p189"/>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0" name="Google Shape;1150;p189"/>
          <p:cNvSpPr txBox="1"/>
          <p:nvPr>
            <p:ph idx="3"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1" name="Google Shape;1151;p18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p18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3" name="Google Shape;1153;p18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rgbClr val="FDFAEE"/>
        </a:solidFill>
      </p:bgPr>
    </p:bg>
    <p:spTree>
      <p:nvGrpSpPr>
        <p:cNvPr id="1154" name="Shape 1154"/>
        <p:cNvGrpSpPr/>
        <p:nvPr/>
      </p:nvGrpSpPr>
      <p:grpSpPr>
        <a:xfrm>
          <a:off x="0" y="0"/>
          <a:ext cx="0" cy="0"/>
          <a:chOff x="0" y="0"/>
          <a:chExt cx="0" cy="0"/>
        </a:xfrm>
      </p:grpSpPr>
      <p:sp>
        <p:nvSpPr>
          <p:cNvPr id="1155" name="Google Shape;1155;p19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6" name="Google Shape;1156;p190"/>
          <p:cNvSpPr/>
          <p:nvPr>
            <p:ph idx="2" type="pic"/>
          </p:nvPr>
        </p:nvSpPr>
        <p:spPr>
          <a:xfrm>
            <a:off x="381000" y="1592263"/>
            <a:ext cx="7143750" cy="4902200"/>
          </a:xfrm>
          <a:prstGeom prst="rect">
            <a:avLst/>
          </a:prstGeom>
          <a:noFill/>
          <a:ln>
            <a:noFill/>
          </a:ln>
        </p:spPr>
      </p:sp>
      <p:sp>
        <p:nvSpPr>
          <p:cNvPr id="1157" name="Google Shape;1157;p190"/>
          <p:cNvSpPr txBox="1"/>
          <p:nvPr>
            <p:ph idx="1" type="body"/>
          </p:nvPr>
        </p:nvSpPr>
        <p:spPr>
          <a:xfrm>
            <a:off x="8239124" y="1592264"/>
            <a:ext cx="3571875"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8" name="Google Shape;1158;p19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9" name="Google Shape;1159;p190"/>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0" name="Google Shape;1160;p19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ubhead with Caption" showMasterSp="0">
  <p:cSld name="Picture, Subhead with Caption">
    <p:bg>
      <p:bgPr>
        <a:solidFill>
          <a:srgbClr val="FDFAEE"/>
        </a:solidFill>
      </p:bgPr>
    </p:bg>
    <p:spTree>
      <p:nvGrpSpPr>
        <p:cNvPr id="1161" name="Shape 1161"/>
        <p:cNvGrpSpPr/>
        <p:nvPr/>
      </p:nvGrpSpPr>
      <p:grpSpPr>
        <a:xfrm>
          <a:off x="0" y="0"/>
          <a:ext cx="0" cy="0"/>
          <a:chOff x="0" y="0"/>
          <a:chExt cx="0" cy="0"/>
        </a:xfrm>
      </p:grpSpPr>
      <p:sp>
        <p:nvSpPr>
          <p:cNvPr id="1162" name="Google Shape;1162;p19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3" name="Google Shape;1163;p191"/>
          <p:cNvSpPr/>
          <p:nvPr>
            <p:ph idx="2" type="pic"/>
          </p:nvPr>
        </p:nvSpPr>
        <p:spPr>
          <a:xfrm>
            <a:off x="381000" y="1592264"/>
            <a:ext cx="7143749" cy="4902199"/>
          </a:xfrm>
          <a:prstGeom prst="rect">
            <a:avLst/>
          </a:prstGeom>
          <a:noFill/>
          <a:ln>
            <a:noFill/>
          </a:ln>
        </p:spPr>
      </p:sp>
      <p:sp>
        <p:nvSpPr>
          <p:cNvPr id="1164" name="Google Shape;1164;p191"/>
          <p:cNvSpPr txBox="1"/>
          <p:nvPr>
            <p:ph idx="1" type="body"/>
          </p:nvPr>
        </p:nvSpPr>
        <p:spPr>
          <a:xfrm>
            <a:off x="8239124" y="1592264"/>
            <a:ext cx="35718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5" name="Google Shape;1165;p191"/>
          <p:cNvSpPr txBox="1"/>
          <p:nvPr>
            <p:ph idx="3" type="body"/>
          </p:nvPr>
        </p:nvSpPr>
        <p:spPr>
          <a:xfrm>
            <a:off x="8239125" y="2145967"/>
            <a:ext cx="3571874" cy="3623007"/>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6" name="Google Shape;1166;p19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7" name="Google Shape;1167;p191"/>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8" name="Google Shape;1168;p19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escriptive">
  <p:cSld name="Section Header - Descriptive">
    <p:spTree>
      <p:nvGrpSpPr>
        <p:cNvPr id="120" name="Shape 120"/>
        <p:cNvGrpSpPr/>
        <p:nvPr/>
      </p:nvGrpSpPr>
      <p:grpSpPr>
        <a:xfrm>
          <a:off x="0" y="0"/>
          <a:ext cx="0" cy="0"/>
          <a:chOff x="0" y="0"/>
          <a:chExt cx="0" cy="0"/>
        </a:xfrm>
      </p:grpSpPr>
      <p:sp>
        <p:nvSpPr>
          <p:cNvPr id="121" name="Google Shape;121;p28"/>
          <p:cNvSpPr txBox="1"/>
          <p:nvPr>
            <p:ph type="ctrTitle"/>
          </p:nvPr>
        </p:nvSpPr>
        <p:spPr>
          <a:xfrm>
            <a:off x="695325" y="1792371"/>
            <a:ext cx="5329237" cy="2765968"/>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 type="subTitle"/>
          </p:nvPr>
        </p:nvSpPr>
        <p:spPr>
          <a:xfrm>
            <a:off x="6810375" y="1990491"/>
            <a:ext cx="4289426" cy="2852737"/>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lvl="0" algn="l">
              <a:lnSpc>
                <a:spcPct val="110000"/>
              </a:lnSpc>
              <a:spcBef>
                <a:spcPts val="1000"/>
              </a:spcBef>
              <a:spcAft>
                <a:spcPts val="0"/>
              </a:spcAft>
              <a:buClr>
                <a:schemeClr val="dk1"/>
              </a:buClr>
              <a:buSzPts val="1400"/>
              <a:buNone/>
              <a:defRPr b="0" i="0" sz="140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23" name="Google Shape;123;p28"/>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24" name="Google Shape;124;p2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Grid">
  <p:cSld name="Content with Picture Grid">
    <p:spTree>
      <p:nvGrpSpPr>
        <p:cNvPr id="1169" name="Shape 1169"/>
        <p:cNvGrpSpPr/>
        <p:nvPr/>
      </p:nvGrpSpPr>
      <p:grpSpPr>
        <a:xfrm>
          <a:off x="0" y="0"/>
          <a:ext cx="0" cy="0"/>
          <a:chOff x="0" y="0"/>
          <a:chExt cx="0" cy="0"/>
        </a:xfrm>
      </p:grpSpPr>
      <p:sp>
        <p:nvSpPr>
          <p:cNvPr id="1170" name="Google Shape;1170;p192"/>
          <p:cNvSpPr txBox="1"/>
          <p:nvPr>
            <p:ph type="title"/>
          </p:nvPr>
        </p:nvSpPr>
        <p:spPr>
          <a:xfrm>
            <a:off x="381000" y="441325"/>
            <a:ext cx="499110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1" name="Google Shape;1171;p192"/>
          <p:cNvSpPr txBox="1"/>
          <p:nvPr>
            <p:ph idx="1" type="body"/>
          </p:nvPr>
        </p:nvSpPr>
        <p:spPr>
          <a:xfrm>
            <a:off x="381001" y="1592263"/>
            <a:ext cx="4991100"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2" name="Google Shape;1172;p192"/>
          <p:cNvSpPr/>
          <p:nvPr>
            <p:ph idx="2" type="pic"/>
          </p:nvPr>
        </p:nvSpPr>
        <p:spPr>
          <a:xfrm>
            <a:off x="6096000" y="1016000"/>
            <a:ext cx="2513301" cy="3235924"/>
          </a:xfrm>
          <a:prstGeom prst="rect">
            <a:avLst/>
          </a:prstGeom>
          <a:noFill/>
          <a:ln>
            <a:noFill/>
          </a:ln>
        </p:spPr>
      </p:sp>
      <p:sp>
        <p:nvSpPr>
          <p:cNvPr id="1173" name="Google Shape;1173;p192"/>
          <p:cNvSpPr/>
          <p:nvPr>
            <p:ph idx="3" type="pic"/>
          </p:nvPr>
        </p:nvSpPr>
        <p:spPr>
          <a:xfrm>
            <a:off x="6096000" y="4379314"/>
            <a:ext cx="2513301" cy="2478686"/>
          </a:xfrm>
          <a:prstGeom prst="rect">
            <a:avLst/>
          </a:prstGeom>
          <a:noFill/>
          <a:ln>
            <a:noFill/>
          </a:ln>
        </p:spPr>
      </p:sp>
      <p:sp>
        <p:nvSpPr>
          <p:cNvPr id="1174" name="Google Shape;1174;p192"/>
          <p:cNvSpPr/>
          <p:nvPr>
            <p:ph idx="4" type="pic"/>
          </p:nvPr>
        </p:nvSpPr>
        <p:spPr>
          <a:xfrm>
            <a:off x="8730961" y="0"/>
            <a:ext cx="2513301" cy="2478686"/>
          </a:xfrm>
          <a:prstGeom prst="rect">
            <a:avLst/>
          </a:prstGeom>
          <a:noFill/>
          <a:ln>
            <a:noFill/>
          </a:ln>
        </p:spPr>
      </p:sp>
      <p:sp>
        <p:nvSpPr>
          <p:cNvPr id="1175" name="Google Shape;1175;p192"/>
          <p:cNvSpPr/>
          <p:nvPr>
            <p:ph idx="5" type="pic"/>
          </p:nvPr>
        </p:nvSpPr>
        <p:spPr>
          <a:xfrm>
            <a:off x="8730960" y="2603500"/>
            <a:ext cx="2513301" cy="3235924"/>
          </a:xfrm>
          <a:prstGeom prst="rect">
            <a:avLst/>
          </a:prstGeom>
          <a:noFill/>
          <a:ln>
            <a:noFill/>
          </a:ln>
        </p:spPr>
      </p:sp>
      <p:sp>
        <p:nvSpPr>
          <p:cNvPr id="1176" name="Google Shape;1176;p19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7" name="Google Shape;1177;p192"/>
          <p:cNvSpPr txBox="1"/>
          <p:nvPr>
            <p:ph idx="11" type="ftr"/>
          </p:nvPr>
        </p:nvSpPr>
        <p:spPr>
          <a:xfrm>
            <a:off x="8730960" y="6229815"/>
            <a:ext cx="236884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8" name="Google Shape;1178;p19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Grid">
  <p:cSld name="Content, Subhead with Picture Grid">
    <p:spTree>
      <p:nvGrpSpPr>
        <p:cNvPr id="1179" name="Shape 1179"/>
        <p:cNvGrpSpPr/>
        <p:nvPr/>
      </p:nvGrpSpPr>
      <p:grpSpPr>
        <a:xfrm>
          <a:off x="0" y="0"/>
          <a:ext cx="0" cy="0"/>
          <a:chOff x="0" y="0"/>
          <a:chExt cx="0" cy="0"/>
        </a:xfrm>
      </p:grpSpPr>
      <p:sp>
        <p:nvSpPr>
          <p:cNvPr id="1180" name="Google Shape;1180;p193"/>
          <p:cNvSpPr txBox="1"/>
          <p:nvPr>
            <p:ph type="title"/>
          </p:nvPr>
        </p:nvSpPr>
        <p:spPr>
          <a:xfrm>
            <a:off x="381000" y="441325"/>
            <a:ext cx="500309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1" name="Google Shape;1181;p193"/>
          <p:cNvSpPr txBox="1"/>
          <p:nvPr>
            <p:ph idx="1" type="body"/>
          </p:nvPr>
        </p:nvSpPr>
        <p:spPr>
          <a:xfrm>
            <a:off x="381000" y="1592263"/>
            <a:ext cx="5003091"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2" name="Google Shape;1182;p193"/>
          <p:cNvSpPr txBox="1"/>
          <p:nvPr>
            <p:ph idx="2" type="body"/>
          </p:nvPr>
        </p:nvSpPr>
        <p:spPr>
          <a:xfrm>
            <a:off x="381001" y="2145967"/>
            <a:ext cx="5003090"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3" name="Google Shape;1183;p193"/>
          <p:cNvSpPr/>
          <p:nvPr>
            <p:ph idx="3" type="pic"/>
          </p:nvPr>
        </p:nvSpPr>
        <p:spPr>
          <a:xfrm>
            <a:off x="6096000" y="1016000"/>
            <a:ext cx="2513301" cy="3235924"/>
          </a:xfrm>
          <a:prstGeom prst="rect">
            <a:avLst/>
          </a:prstGeom>
          <a:noFill/>
          <a:ln>
            <a:noFill/>
          </a:ln>
        </p:spPr>
      </p:sp>
      <p:sp>
        <p:nvSpPr>
          <p:cNvPr id="1184" name="Google Shape;1184;p193"/>
          <p:cNvSpPr/>
          <p:nvPr>
            <p:ph idx="4" type="pic"/>
          </p:nvPr>
        </p:nvSpPr>
        <p:spPr>
          <a:xfrm>
            <a:off x="6096000" y="4379314"/>
            <a:ext cx="2513301" cy="2478686"/>
          </a:xfrm>
          <a:prstGeom prst="rect">
            <a:avLst/>
          </a:prstGeom>
          <a:noFill/>
          <a:ln>
            <a:noFill/>
          </a:ln>
        </p:spPr>
      </p:sp>
      <p:sp>
        <p:nvSpPr>
          <p:cNvPr id="1185" name="Google Shape;1185;p193"/>
          <p:cNvSpPr/>
          <p:nvPr>
            <p:ph idx="5" type="pic"/>
          </p:nvPr>
        </p:nvSpPr>
        <p:spPr>
          <a:xfrm>
            <a:off x="8730961" y="0"/>
            <a:ext cx="2513301" cy="2478686"/>
          </a:xfrm>
          <a:prstGeom prst="rect">
            <a:avLst/>
          </a:prstGeom>
          <a:noFill/>
          <a:ln>
            <a:noFill/>
          </a:ln>
        </p:spPr>
      </p:sp>
      <p:sp>
        <p:nvSpPr>
          <p:cNvPr id="1186" name="Google Shape;1186;p193"/>
          <p:cNvSpPr/>
          <p:nvPr>
            <p:ph idx="6" type="pic"/>
          </p:nvPr>
        </p:nvSpPr>
        <p:spPr>
          <a:xfrm>
            <a:off x="8730960" y="2603500"/>
            <a:ext cx="2513301" cy="3235924"/>
          </a:xfrm>
          <a:prstGeom prst="rect">
            <a:avLst/>
          </a:prstGeom>
          <a:noFill/>
          <a:ln>
            <a:noFill/>
          </a:ln>
        </p:spPr>
      </p:sp>
      <p:sp>
        <p:nvSpPr>
          <p:cNvPr id="1187" name="Google Shape;1187;p19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8" name="Google Shape;1188;p19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9" name="Google Shape;1189;p19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2">
  <p:cSld name="Images with Descriptions - 2">
    <p:spTree>
      <p:nvGrpSpPr>
        <p:cNvPr id="1190" name="Shape 1190"/>
        <p:cNvGrpSpPr/>
        <p:nvPr/>
      </p:nvGrpSpPr>
      <p:grpSpPr>
        <a:xfrm>
          <a:off x="0" y="0"/>
          <a:ext cx="0" cy="0"/>
          <a:chOff x="0" y="0"/>
          <a:chExt cx="0" cy="0"/>
        </a:xfrm>
      </p:grpSpPr>
      <p:sp>
        <p:nvSpPr>
          <p:cNvPr id="1191" name="Google Shape;1191;p19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2" name="Google Shape;1192;p194"/>
          <p:cNvSpPr/>
          <p:nvPr>
            <p:ph idx="2" type="pic"/>
          </p:nvPr>
        </p:nvSpPr>
        <p:spPr>
          <a:xfrm>
            <a:off x="422226" y="1592263"/>
            <a:ext cx="1137600" cy="1137600"/>
          </a:xfrm>
          <a:prstGeom prst="ellipse">
            <a:avLst/>
          </a:prstGeom>
          <a:noFill/>
          <a:ln>
            <a:noFill/>
          </a:ln>
        </p:spPr>
      </p:sp>
      <p:sp>
        <p:nvSpPr>
          <p:cNvPr id="1193" name="Google Shape;1193;p194"/>
          <p:cNvSpPr txBox="1"/>
          <p:nvPr>
            <p:ph idx="1" type="body"/>
          </p:nvPr>
        </p:nvSpPr>
        <p:spPr>
          <a:xfrm>
            <a:off x="1814500" y="1592262"/>
            <a:ext cx="3568714" cy="4176713"/>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4" name="Google Shape;1194;p194"/>
          <p:cNvSpPr/>
          <p:nvPr>
            <p:ph idx="3" type="pic"/>
          </p:nvPr>
        </p:nvSpPr>
        <p:spPr>
          <a:xfrm>
            <a:off x="6428005" y="1592263"/>
            <a:ext cx="1137600" cy="1137600"/>
          </a:xfrm>
          <a:prstGeom prst="ellipse">
            <a:avLst/>
          </a:prstGeom>
          <a:noFill/>
          <a:ln>
            <a:noFill/>
          </a:ln>
        </p:spPr>
      </p:sp>
      <p:sp>
        <p:nvSpPr>
          <p:cNvPr id="1195" name="Google Shape;1195;p194"/>
          <p:cNvSpPr txBox="1"/>
          <p:nvPr>
            <p:ph idx="4" type="body"/>
          </p:nvPr>
        </p:nvSpPr>
        <p:spPr>
          <a:xfrm>
            <a:off x="7820279" y="1592263"/>
            <a:ext cx="356871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6" name="Google Shape;1196;p19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7" name="Google Shape;1197;p19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8" name="Google Shape;1198;p19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199" name="Google Shape;1199;p194"/>
          <p:cNvCxnSpPr/>
          <p:nvPr/>
        </p:nvCxnSpPr>
        <p:spPr>
          <a:xfrm>
            <a:off x="6096000"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3">
  <p:cSld name="Images with Descriptions - 3">
    <p:spTree>
      <p:nvGrpSpPr>
        <p:cNvPr id="1200" name="Shape 1200"/>
        <p:cNvGrpSpPr/>
        <p:nvPr/>
      </p:nvGrpSpPr>
      <p:grpSpPr>
        <a:xfrm>
          <a:off x="0" y="0"/>
          <a:ext cx="0" cy="0"/>
          <a:chOff x="0" y="0"/>
          <a:chExt cx="0" cy="0"/>
        </a:xfrm>
      </p:grpSpPr>
      <p:sp>
        <p:nvSpPr>
          <p:cNvPr id="1201" name="Google Shape;1201;p19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2" name="Google Shape;1202;p195"/>
          <p:cNvSpPr/>
          <p:nvPr>
            <p:ph idx="2" type="pic"/>
          </p:nvPr>
        </p:nvSpPr>
        <p:spPr>
          <a:xfrm>
            <a:off x="893653" y="1592263"/>
            <a:ext cx="1137600" cy="1137600"/>
          </a:xfrm>
          <a:prstGeom prst="ellipse">
            <a:avLst/>
          </a:prstGeom>
          <a:noFill/>
          <a:ln>
            <a:noFill/>
          </a:ln>
        </p:spPr>
      </p:sp>
      <p:sp>
        <p:nvSpPr>
          <p:cNvPr id="1203" name="Google Shape;1203;p195"/>
          <p:cNvSpPr txBox="1"/>
          <p:nvPr>
            <p:ph idx="1" type="body"/>
          </p:nvPr>
        </p:nvSpPr>
        <p:spPr>
          <a:xfrm>
            <a:off x="893653"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4" name="Google Shape;1204;p195"/>
          <p:cNvSpPr/>
          <p:nvPr>
            <p:ph idx="3" type="pic"/>
          </p:nvPr>
        </p:nvSpPr>
        <p:spPr>
          <a:xfrm>
            <a:off x="4434620" y="1592263"/>
            <a:ext cx="1137600" cy="1137600"/>
          </a:xfrm>
          <a:prstGeom prst="ellipse">
            <a:avLst/>
          </a:prstGeom>
          <a:noFill/>
          <a:ln>
            <a:noFill/>
          </a:ln>
        </p:spPr>
      </p:sp>
      <p:sp>
        <p:nvSpPr>
          <p:cNvPr id="1205" name="Google Shape;1205;p195"/>
          <p:cNvSpPr txBox="1"/>
          <p:nvPr>
            <p:ph idx="4" type="body"/>
          </p:nvPr>
        </p:nvSpPr>
        <p:spPr>
          <a:xfrm>
            <a:off x="4440238" y="2921671"/>
            <a:ext cx="2849769"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6" name="Google Shape;1206;p195"/>
          <p:cNvSpPr/>
          <p:nvPr>
            <p:ph idx="5" type="pic"/>
          </p:nvPr>
        </p:nvSpPr>
        <p:spPr>
          <a:xfrm>
            <a:off x="7975587" y="1592263"/>
            <a:ext cx="1137600" cy="1137600"/>
          </a:xfrm>
          <a:prstGeom prst="ellipse">
            <a:avLst/>
          </a:prstGeom>
          <a:noFill/>
          <a:ln>
            <a:noFill/>
          </a:ln>
        </p:spPr>
      </p:sp>
      <p:sp>
        <p:nvSpPr>
          <p:cNvPr id="1207" name="Google Shape;1207;p195"/>
          <p:cNvSpPr txBox="1"/>
          <p:nvPr>
            <p:ph idx="6" type="body"/>
          </p:nvPr>
        </p:nvSpPr>
        <p:spPr>
          <a:xfrm>
            <a:off x="7975587"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8" name="Google Shape;1208;p19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9" name="Google Shape;1209;p19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0" name="Google Shape;1210;p19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211" name="Google Shape;1211;p195"/>
          <p:cNvCxnSpPr/>
          <p:nvPr/>
        </p:nvCxnSpPr>
        <p:spPr>
          <a:xfrm>
            <a:off x="4099380" y="2996317"/>
            <a:ext cx="0" cy="2772658"/>
          </a:xfrm>
          <a:prstGeom prst="straightConnector1">
            <a:avLst/>
          </a:prstGeom>
          <a:noFill/>
          <a:ln cap="flat" cmpd="sng" w="9525">
            <a:solidFill>
              <a:schemeClr val="dk1"/>
            </a:solidFill>
            <a:prstDash val="solid"/>
            <a:miter lim="800000"/>
            <a:headEnd len="sm" w="sm" type="none"/>
            <a:tailEnd len="sm" w="sm" type="none"/>
          </a:ln>
        </p:spPr>
      </p:cxnSp>
      <p:cxnSp>
        <p:nvCxnSpPr>
          <p:cNvPr id="1212" name="Google Shape;1212;p195"/>
          <p:cNvCxnSpPr/>
          <p:nvPr/>
        </p:nvCxnSpPr>
        <p:spPr>
          <a:xfrm>
            <a:off x="7633533" y="2996317"/>
            <a:ext cx="0" cy="2772658"/>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4">
  <p:cSld name="Images with Descriptions - 4">
    <p:spTree>
      <p:nvGrpSpPr>
        <p:cNvPr id="1213" name="Shape 1213"/>
        <p:cNvGrpSpPr/>
        <p:nvPr/>
      </p:nvGrpSpPr>
      <p:grpSpPr>
        <a:xfrm>
          <a:off x="0" y="0"/>
          <a:ext cx="0" cy="0"/>
          <a:chOff x="0" y="0"/>
          <a:chExt cx="0" cy="0"/>
        </a:xfrm>
      </p:grpSpPr>
      <p:sp>
        <p:nvSpPr>
          <p:cNvPr id="1214" name="Google Shape;1214;p19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p196"/>
          <p:cNvSpPr/>
          <p:nvPr>
            <p:ph idx="2" type="pic"/>
          </p:nvPr>
        </p:nvSpPr>
        <p:spPr>
          <a:xfrm>
            <a:off x="893653" y="1593274"/>
            <a:ext cx="1137600" cy="1137600"/>
          </a:xfrm>
          <a:prstGeom prst="ellipse">
            <a:avLst/>
          </a:prstGeom>
          <a:noFill/>
          <a:ln>
            <a:noFill/>
          </a:ln>
        </p:spPr>
      </p:sp>
      <p:sp>
        <p:nvSpPr>
          <p:cNvPr id="1216" name="Google Shape;1216;p196"/>
          <p:cNvSpPr txBox="1"/>
          <p:nvPr>
            <p:ph idx="1" type="body"/>
          </p:nvPr>
        </p:nvSpPr>
        <p:spPr>
          <a:xfrm>
            <a:off x="2285928" y="1603663"/>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7" name="Google Shape;1217;p196"/>
          <p:cNvSpPr/>
          <p:nvPr>
            <p:ph idx="3" type="pic"/>
          </p:nvPr>
        </p:nvSpPr>
        <p:spPr>
          <a:xfrm>
            <a:off x="6426706" y="1593274"/>
            <a:ext cx="1137600" cy="1137600"/>
          </a:xfrm>
          <a:prstGeom prst="ellipse">
            <a:avLst/>
          </a:prstGeom>
          <a:noFill/>
          <a:ln>
            <a:noFill/>
          </a:ln>
        </p:spPr>
      </p:sp>
      <p:sp>
        <p:nvSpPr>
          <p:cNvPr id="1218" name="Google Shape;1218;p196"/>
          <p:cNvSpPr txBox="1"/>
          <p:nvPr>
            <p:ph idx="4" type="body"/>
          </p:nvPr>
        </p:nvSpPr>
        <p:spPr>
          <a:xfrm>
            <a:off x="7818981" y="1591731"/>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9" name="Google Shape;1219;p196"/>
          <p:cNvSpPr/>
          <p:nvPr>
            <p:ph idx="5" type="pic"/>
          </p:nvPr>
        </p:nvSpPr>
        <p:spPr>
          <a:xfrm>
            <a:off x="893653" y="4003260"/>
            <a:ext cx="1137600" cy="1137600"/>
          </a:xfrm>
          <a:prstGeom prst="ellipse">
            <a:avLst/>
          </a:prstGeom>
          <a:noFill/>
          <a:ln>
            <a:noFill/>
          </a:ln>
        </p:spPr>
      </p:sp>
      <p:sp>
        <p:nvSpPr>
          <p:cNvPr id="1220" name="Google Shape;1220;p196"/>
          <p:cNvSpPr txBox="1"/>
          <p:nvPr>
            <p:ph idx="6" type="body"/>
          </p:nvPr>
        </p:nvSpPr>
        <p:spPr>
          <a:xfrm>
            <a:off x="2285928" y="4013649"/>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1" name="Google Shape;1221;p196"/>
          <p:cNvSpPr/>
          <p:nvPr>
            <p:ph idx="7" type="pic"/>
          </p:nvPr>
        </p:nvSpPr>
        <p:spPr>
          <a:xfrm>
            <a:off x="6426706" y="4003260"/>
            <a:ext cx="1137600" cy="1137600"/>
          </a:xfrm>
          <a:prstGeom prst="ellipse">
            <a:avLst/>
          </a:prstGeom>
          <a:noFill/>
          <a:ln>
            <a:noFill/>
          </a:ln>
        </p:spPr>
      </p:sp>
      <p:sp>
        <p:nvSpPr>
          <p:cNvPr id="1222" name="Google Shape;1222;p196"/>
          <p:cNvSpPr txBox="1"/>
          <p:nvPr>
            <p:ph idx="8" type="body"/>
          </p:nvPr>
        </p:nvSpPr>
        <p:spPr>
          <a:xfrm>
            <a:off x="7818981" y="4001717"/>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9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4" name="Google Shape;1224;p19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5" name="Google Shape;1225;p19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226" name="Google Shape;1226;p196"/>
          <p:cNvCxnSpPr/>
          <p:nvPr/>
        </p:nvCxnSpPr>
        <p:spPr>
          <a:xfrm>
            <a:off x="774503" y="3695202"/>
            <a:ext cx="10642995" cy="0"/>
          </a:xfrm>
          <a:prstGeom prst="straightConnector1">
            <a:avLst/>
          </a:prstGeom>
          <a:noFill/>
          <a:ln cap="flat" cmpd="sng" w="9525">
            <a:solidFill>
              <a:schemeClr val="dk1"/>
            </a:solidFill>
            <a:prstDash val="solid"/>
            <a:miter lim="800000"/>
            <a:headEnd len="sm" w="sm" type="none"/>
            <a:tailEnd len="sm" w="sm" type="none"/>
          </a:ln>
        </p:spPr>
      </p:cxnSp>
      <p:cxnSp>
        <p:nvCxnSpPr>
          <p:cNvPr id="1227" name="Google Shape;1227;p196"/>
          <p:cNvCxnSpPr/>
          <p:nvPr/>
        </p:nvCxnSpPr>
        <p:spPr>
          <a:xfrm>
            <a:off x="6096000" y="1592263"/>
            <a:ext cx="0" cy="4172476"/>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Quote">
  <p:cSld name="Content with Quote">
    <p:spTree>
      <p:nvGrpSpPr>
        <p:cNvPr id="1228" name="Shape 1228"/>
        <p:cNvGrpSpPr/>
        <p:nvPr/>
      </p:nvGrpSpPr>
      <p:grpSpPr>
        <a:xfrm>
          <a:off x="0" y="0"/>
          <a:ext cx="0" cy="0"/>
          <a:chOff x="0" y="0"/>
          <a:chExt cx="0" cy="0"/>
        </a:xfrm>
      </p:grpSpPr>
      <p:sp>
        <p:nvSpPr>
          <p:cNvPr id="1229" name="Google Shape;1229;p19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0" name="Google Shape;1230;p197"/>
          <p:cNvSpPr txBox="1"/>
          <p:nvPr>
            <p:ph idx="1" type="body"/>
          </p:nvPr>
        </p:nvSpPr>
        <p:spPr>
          <a:xfrm>
            <a:off x="381000" y="1592263"/>
            <a:ext cx="6429371"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1" name="Google Shape;1231;p197"/>
          <p:cNvSpPr/>
          <p:nvPr>
            <p:ph idx="2" type="pic"/>
          </p:nvPr>
        </p:nvSpPr>
        <p:spPr>
          <a:xfrm>
            <a:off x="7840654" y="1596280"/>
            <a:ext cx="635047" cy="429087"/>
          </a:xfrm>
          <a:prstGeom prst="rect">
            <a:avLst/>
          </a:prstGeom>
          <a:noFill/>
          <a:ln>
            <a:noFill/>
          </a:ln>
        </p:spPr>
      </p:sp>
      <p:sp>
        <p:nvSpPr>
          <p:cNvPr id="1232" name="Google Shape;1232;p197"/>
          <p:cNvSpPr txBox="1"/>
          <p:nvPr>
            <p:ph idx="3"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600"/>
              </a:spcBef>
              <a:spcAft>
                <a:spcPts val="0"/>
              </a:spcAft>
              <a:buClr>
                <a:schemeClr val="dk1"/>
              </a:buClr>
              <a:buSzPts val="2200"/>
              <a:buFont typeface="Arial"/>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3" name="Google Shape;1233;p197"/>
          <p:cNvSpPr/>
          <p:nvPr>
            <p:ph idx="4" type="pic"/>
          </p:nvPr>
        </p:nvSpPr>
        <p:spPr>
          <a:xfrm>
            <a:off x="7818016" y="4888192"/>
            <a:ext cx="828000" cy="828000"/>
          </a:xfrm>
          <a:prstGeom prst="ellipse">
            <a:avLst/>
          </a:prstGeom>
          <a:noFill/>
          <a:ln>
            <a:noFill/>
          </a:ln>
        </p:spPr>
      </p:sp>
      <p:sp>
        <p:nvSpPr>
          <p:cNvPr id="1234" name="Google Shape;1234;p197"/>
          <p:cNvSpPr txBox="1"/>
          <p:nvPr>
            <p:ph idx="5"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5" name="Google Shape;1235;p19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6" name="Google Shape;1236;p19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7" name="Google Shape;1237;p19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238" name="Google Shape;1238;p197"/>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Quote">
  <p:cSld name="Content, Subhead with Quote">
    <p:spTree>
      <p:nvGrpSpPr>
        <p:cNvPr id="1239" name="Shape 1239"/>
        <p:cNvGrpSpPr/>
        <p:nvPr/>
      </p:nvGrpSpPr>
      <p:grpSpPr>
        <a:xfrm>
          <a:off x="0" y="0"/>
          <a:ext cx="0" cy="0"/>
          <a:chOff x="0" y="0"/>
          <a:chExt cx="0" cy="0"/>
        </a:xfrm>
      </p:grpSpPr>
      <p:sp>
        <p:nvSpPr>
          <p:cNvPr id="1240" name="Google Shape;1240;p19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1" name="Google Shape;1241;p198"/>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2" name="Google Shape;1242;p198"/>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3" name="Google Shape;1243;p198"/>
          <p:cNvSpPr/>
          <p:nvPr>
            <p:ph idx="3" type="pic"/>
          </p:nvPr>
        </p:nvSpPr>
        <p:spPr>
          <a:xfrm>
            <a:off x="7840654" y="1596280"/>
            <a:ext cx="635047" cy="429087"/>
          </a:xfrm>
          <a:prstGeom prst="rect">
            <a:avLst/>
          </a:prstGeom>
          <a:noFill/>
          <a:ln>
            <a:noFill/>
          </a:ln>
        </p:spPr>
      </p:sp>
      <p:sp>
        <p:nvSpPr>
          <p:cNvPr id="1244" name="Google Shape;1244;p198"/>
          <p:cNvSpPr txBox="1"/>
          <p:nvPr>
            <p:ph idx="4"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5" name="Google Shape;1245;p198"/>
          <p:cNvSpPr/>
          <p:nvPr>
            <p:ph idx="5" type="pic"/>
          </p:nvPr>
        </p:nvSpPr>
        <p:spPr>
          <a:xfrm>
            <a:off x="7818016" y="4888192"/>
            <a:ext cx="828000" cy="828000"/>
          </a:xfrm>
          <a:prstGeom prst="ellipse">
            <a:avLst/>
          </a:prstGeom>
          <a:noFill/>
          <a:ln>
            <a:noFill/>
          </a:ln>
        </p:spPr>
      </p:sp>
      <p:sp>
        <p:nvSpPr>
          <p:cNvPr id="1246" name="Google Shape;1246;p198"/>
          <p:cNvSpPr txBox="1"/>
          <p:nvPr>
            <p:ph idx="6"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7" name="Google Shape;1247;p19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8" name="Google Shape;1248;p19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9" name="Google Shape;1249;p19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250" name="Google Shape;1250;p198"/>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Gradient Overlay" showMasterSp="0">
  <p:cSld name="Quote - Photo, Gradient Overlay">
    <p:bg>
      <p:bgPr>
        <a:solidFill>
          <a:srgbClr val="FDFAEE"/>
        </a:solidFill>
      </p:bgPr>
    </p:bg>
    <p:spTree>
      <p:nvGrpSpPr>
        <p:cNvPr id="1251" name="Shape 1251"/>
        <p:cNvGrpSpPr/>
        <p:nvPr/>
      </p:nvGrpSpPr>
      <p:grpSpPr>
        <a:xfrm>
          <a:off x="0" y="0"/>
          <a:ext cx="0" cy="0"/>
          <a:chOff x="0" y="0"/>
          <a:chExt cx="0" cy="0"/>
        </a:xfrm>
      </p:grpSpPr>
      <p:sp>
        <p:nvSpPr>
          <p:cNvPr id="1252" name="Google Shape;1252;p19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3" name="Google Shape;1253;p199"/>
          <p:cNvSpPr/>
          <p:nvPr>
            <p:ph idx="2" type="pic"/>
          </p:nvPr>
        </p:nvSpPr>
        <p:spPr>
          <a:xfrm>
            <a:off x="0" y="0"/>
            <a:ext cx="12192000" cy="6858000"/>
          </a:xfrm>
          <a:prstGeom prst="rect">
            <a:avLst/>
          </a:prstGeom>
          <a:noFill/>
          <a:ln>
            <a:noFill/>
          </a:ln>
        </p:spPr>
      </p:sp>
      <p:sp>
        <p:nvSpPr>
          <p:cNvPr id="1254" name="Google Shape;1254;p199"/>
          <p:cNvSpPr txBox="1"/>
          <p:nvPr>
            <p:ph idx="1" type="body"/>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5" name="Google Shape;1255;p199"/>
          <p:cNvSpPr/>
          <p:nvPr>
            <p:ph idx="3" type="pic"/>
          </p:nvPr>
        </p:nvSpPr>
        <p:spPr>
          <a:xfrm>
            <a:off x="868316" y="1056391"/>
            <a:ext cx="635047" cy="429087"/>
          </a:xfrm>
          <a:prstGeom prst="rect">
            <a:avLst/>
          </a:prstGeom>
          <a:noFill/>
          <a:ln>
            <a:noFill/>
          </a:ln>
        </p:spPr>
      </p:sp>
      <p:sp>
        <p:nvSpPr>
          <p:cNvPr id="1256" name="Google Shape;1256;p199"/>
          <p:cNvSpPr txBox="1"/>
          <p:nvPr>
            <p:ph idx="4"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800"/>
              <a:buNone/>
              <a:defRPr b="0" i="0" sz="28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7" name="Google Shape;1257;p199"/>
          <p:cNvSpPr/>
          <p:nvPr>
            <p:ph idx="5" type="pic"/>
          </p:nvPr>
        </p:nvSpPr>
        <p:spPr>
          <a:xfrm>
            <a:off x="873510" y="3979812"/>
            <a:ext cx="828000" cy="828000"/>
          </a:xfrm>
          <a:prstGeom prst="ellipse">
            <a:avLst/>
          </a:prstGeom>
          <a:noFill/>
          <a:ln>
            <a:noFill/>
          </a:ln>
        </p:spPr>
      </p:sp>
      <p:sp>
        <p:nvSpPr>
          <p:cNvPr id="1258" name="Google Shape;1258;p199"/>
          <p:cNvSpPr txBox="1"/>
          <p:nvPr>
            <p:ph idx="6"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9" name="Google Shape;1259;p199"/>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0" name="Google Shape;1260;p199"/>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1" name="Google Shape;1261;p199"/>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Dark Box" showMasterSp="0">
  <p:cSld name="Quote - Photo, Dark Box">
    <p:bg>
      <p:bgPr>
        <a:solidFill>
          <a:srgbClr val="FDFAEE"/>
        </a:solidFill>
      </p:bgPr>
    </p:bg>
    <p:spTree>
      <p:nvGrpSpPr>
        <p:cNvPr id="1262" name="Shape 1262"/>
        <p:cNvGrpSpPr/>
        <p:nvPr/>
      </p:nvGrpSpPr>
      <p:grpSpPr>
        <a:xfrm>
          <a:off x="0" y="0"/>
          <a:ext cx="0" cy="0"/>
          <a:chOff x="0" y="0"/>
          <a:chExt cx="0" cy="0"/>
        </a:xfrm>
      </p:grpSpPr>
      <p:sp>
        <p:nvSpPr>
          <p:cNvPr id="1263" name="Google Shape;1263;p20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p200"/>
          <p:cNvSpPr/>
          <p:nvPr>
            <p:ph idx="2" type="pic"/>
          </p:nvPr>
        </p:nvSpPr>
        <p:spPr>
          <a:xfrm>
            <a:off x="0" y="0"/>
            <a:ext cx="12192000" cy="6858000"/>
          </a:xfrm>
          <a:prstGeom prst="rect">
            <a:avLst/>
          </a:prstGeom>
          <a:noFill/>
          <a:ln>
            <a:noFill/>
          </a:ln>
        </p:spPr>
      </p:sp>
      <p:sp>
        <p:nvSpPr>
          <p:cNvPr id="1265" name="Google Shape;1265;p200"/>
          <p:cNvSpPr txBox="1"/>
          <p:nvPr>
            <p:ph idx="1" type="body"/>
          </p:nvPr>
        </p:nvSpPr>
        <p:spPr>
          <a:xfrm>
            <a:off x="762000" y="1417637"/>
            <a:ext cx="4316412" cy="4022726"/>
          </a:xfrm>
          <a:prstGeom prst="rect">
            <a:avLst/>
          </a:prstGeom>
          <a:solidFill>
            <a:schemeClr val="accent6">
              <a:alpha val="94509"/>
            </a:schemeClr>
          </a:soli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66" name="Google Shape;1266;p200"/>
          <p:cNvSpPr/>
          <p:nvPr>
            <p:ph idx="3" type="pic"/>
          </p:nvPr>
        </p:nvSpPr>
        <p:spPr>
          <a:xfrm>
            <a:off x="1031866" y="1667452"/>
            <a:ext cx="635047" cy="429087"/>
          </a:xfrm>
          <a:prstGeom prst="rect">
            <a:avLst/>
          </a:prstGeom>
          <a:noFill/>
          <a:ln>
            <a:noFill/>
          </a:ln>
        </p:spPr>
      </p:sp>
      <p:sp>
        <p:nvSpPr>
          <p:cNvPr id="1267" name="Google Shape;1267;p200"/>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68" name="Google Shape;1268;p200"/>
          <p:cNvSpPr/>
          <p:nvPr>
            <p:ph idx="5" type="pic"/>
          </p:nvPr>
        </p:nvSpPr>
        <p:spPr>
          <a:xfrm>
            <a:off x="1037060" y="4423232"/>
            <a:ext cx="828000" cy="828000"/>
          </a:xfrm>
          <a:prstGeom prst="ellipse">
            <a:avLst/>
          </a:prstGeom>
          <a:noFill/>
          <a:ln>
            <a:noFill/>
          </a:ln>
        </p:spPr>
      </p:sp>
      <p:sp>
        <p:nvSpPr>
          <p:cNvPr id="1269" name="Google Shape;1269;p200"/>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70" name="Google Shape;1270;p200"/>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1" name="Google Shape;1271;p200"/>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2" name="Google Shape;1272;p200"/>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Light Box" showMasterSp="0">
  <p:cSld name="Quote - Photo, Light Box">
    <p:bg>
      <p:bgPr>
        <a:solidFill>
          <a:srgbClr val="FDFAEE"/>
        </a:solidFill>
      </p:bgPr>
    </p:bg>
    <p:spTree>
      <p:nvGrpSpPr>
        <p:cNvPr id="1273" name="Shape 1273"/>
        <p:cNvGrpSpPr/>
        <p:nvPr/>
      </p:nvGrpSpPr>
      <p:grpSpPr>
        <a:xfrm>
          <a:off x="0" y="0"/>
          <a:ext cx="0" cy="0"/>
          <a:chOff x="0" y="0"/>
          <a:chExt cx="0" cy="0"/>
        </a:xfrm>
      </p:grpSpPr>
      <p:sp>
        <p:nvSpPr>
          <p:cNvPr id="1274" name="Google Shape;1274;p20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5" name="Google Shape;1275;p201"/>
          <p:cNvSpPr/>
          <p:nvPr>
            <p:ph idx="2" type="pic"/>
          </p:nvPr>
        </p:nvSpPr>
        <p:spPr>
          <a:xfrm>
            <a:off x="0" y="0"/>
            <a:ext cx="12192000" cy="6858000"/>
          </a:xfrm>
          <a:prstGeom prst="rect">
            <a:avLst/>
          </a:prstGeom>
          <a:noFill/>
          <a:ln>
            <a:noFill/>
          </a:ln>
        </p:spPr>
      </p:sp>
      <p:sp>
        <p:nvSpPr>
          <p:cNvPr id="1276" name="Google Shape;1276;p201"/>
          <p:cNvSpPr txBox="1"/>
          <p:nvPr>
            <p:ph idx="1" type="body"/>
          </p:nvPr>
        </p:nvSpPr>
        <p:spPr>
          <a:xfrm>
            <a:off x="762000" y="1417637"/>
            <a:ext cx="4316412" cy="4022726"/>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7" name="Google Shape;1277;p201"/>
          <p:cNvSpPr/>
          <p:nvPr>
            <p:ph idx="3" type="pic"/>
          </p:nvPr>
        </p:nvSpPr>
        <p:spPr>
          <a:xfrm>
            <a:off x="1031866" y="1667452"/>
            <a:ext cx="635047" cy="429087"/>
          </a:xfrm>
          <a:prstGeom prst="rect">
            <a:avLst/>
          </a:prstGeom>
          <a:noFill/>
          <a:ln>
            <a:noFill/>
          </a:ln>
        </p:spPr>
      </p:sp>
      <p:sp>
        <p:nvSpPr>
          <p:cNvPr id="1278" name="Google Shape;1278;p201"/>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9" name="Google Shape;1279;p201"/>
          <p:cNvSpPr/>
          <p:nvPr>
            <p:ph idx="5" type="pic"/>
          </p:nvPr>
        </p:nvSpPr>
        <p:spPr>
          <a:xfrm>
            <a:off x="1037060" y="4423232"/>
            <a:ext cx="828000" cy="828000"/>
          </a:xfrm>
          <a:prstGeom prst="ellipse">
            <a:avLst/>
          </a:prstGeom>
          <a:noFill/>
          <a:ln>
            <a:noFill/>
          </a:ln>
        </p:spPr>
      </p:sp>
      <p:sp>
        <p:nvSpPr>
          <p:cNvPr id="1280" name="Google Shape;1280;p201"/>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1" name="Google Shape;1281;p20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2" name="Google Shape;1282;p20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3" name="Google Shape;1283;p20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mple Caret">
  <p:cSld name="Section Header - Simple Caret">
    <p:spTree>
      <p:nvGrpSpPr>
        <p:cNvPr id="127" name="Shape 127"/>
        <p:cNvGrpSpPr/>
        <p:nvPr/>
      </p:nvGrpSpPr>
      <p:grpSpPr>
        <a:xfrm>
          <a:off x="0" y="0"/>
          <a:ext cx="0" cy="0"/>
          <a:chOff x="0" y="0"/>
          <a:chExt cx="0" cy="0"/>
        </a:xfrm>
      </p:grpSpPr>
      <p:pic>
        <p:nvPicPr>
          <p:cNvPr id="128" name="Google Shape;128;p29"/>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pic>
        <p:nvPicPr>
          <p:cNvPr id="129" name="Google Shape;129;p29"/>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30" name="Google Shape;130;p2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
        <p:nvSpPr>
          <p:cNvPr id="133" name="Google Shape;133;p29"/>
          <p:cNvSpPr txBox="1"/>
          <p:nvPr>
            <p:ph type="ctrTitle"/>
          </p:nvPr>
        </p:nvSpPr>
        <p:spPr>
          <a:xfrm>
            <a:off x="695325" y="1792371"/>
            <a:ext cx="5329237" cy="2765968"/>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Center">
  <p:cSld name="Quote - Caret Center">
    <p:spTree>
      <p:nvGrpSpPr>
        <p:cNvPr id="1284" name="Shape 1284"/>
        <p:cNvGrpSpPr/>
        <p:nvPr/>
      </p:nvGrpSpPr>
      <p:grpSpPr>
        <a:xfrm>
          <a:off x="0" y="0"/>
          <a:ext cx="0" cy="0"/>
          <a:chOff x="0" y="0"/>
          <a:chExt cx="0" cy="0"/>
        </a:xfrm>
      </p:grpSpPr>
      <p:sp>
        <p:nvSpPr>
          <p:cNvPr id="1285" name="Google Shape;1285;p20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6" name="Google Shape;1286;p202"/>
          <p:cNvSpPr txBox="1"/>
          <p:nvPr>
            <p:ph idx="1" type="body"/>
          </p:nvPr>
        </p:nvSpPr>
        <p:spPr>
          <a:xfrm>
            <a:off x="2540908" y="1628775"/>
            <a:ext cx="7110184" cy="23862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7" name="Google Shape;1287;p202"/>
          <p:cNvSpPr/>
          <p:nvPr>
            <p:ph idx="2" type="pic"/>
          </p:nvPr>
        </p:nvSpPr>
        <p:spPr>
          <a:xfrm>
            <a:off x="5682000" y="4023185"/>
            <a:ext cx="828000" cy="828000"/>
          </a:xfrm>
          <a:prstGeom prst="ellipse">
            <a:avLst/>
          </a:prstGeom>
          <a:noFill/>
          <a:ln>
            <a:noFill/>
          </a:ln>
        </p:spPr>
      </p:sp>
      <p:sp>
        <p:nvSpPr>
          <p:cNvPr id="1288" name="Google Shape;1288;p202"/>
          <p:cNvSpPr txBox="1"/>
          <p:nvPr>
            <p:ph idx="3" type="body"/>
          </p:nvPr>
        </p:nvSpPr>
        <p:spPr>
          <a:xfrm>
            <a:off x="2540908" y="4937134"/>
            <a:ext cx="7110184" cy="691515"/>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9" name="Google Shape;1289;p20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0" name="Google Shape;1290;p20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1" name="Google Shape;1291;p20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292" name="Google Shape;1292;p202"/>
          <p:cNvPicPr preferRelativeResize="0"/>
          <p:nvPr/>
        </p:nvPicPr>
        <p:blipFill rotWithShape="1">
          <a:blip r:embed="rId2">
            <a:alphaModFix/>
          </a:blip>
          <a:srcRect b="0" l="0" r="0" t="0"/>
          <a:stretch/>
        </p:blipFill>
        <p:spPr>
          <a:xfrm>
            <a:off x="5647354" y="409262"/>
            <a:ext cx="897292" cy="45875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Outline">
  <p:cSld name="Quote - Caret Outline">
    <p:spTree>
      <p:nvGrpSpPr>
        <p:cNvPr id="1293" name="Shape 1293"/>
        <p:cNvGrpSpPr/>
        <p:nvPr/>
      </p:nvGrpSpPr>
      <p:grpSpPr>
        <a:xfrm>
          <a:off x="0" y="0"/>
          <a:ext cx="0" cy="0"/>
          <a:chOff x="0" y="0"/>
          <a:chExt cx="0" cy="0"/>
        </a:xfrm>
      </p:grpSpPr>
      <p:sp>
        <p:nvSpPr>
          <p:cNvPr id="1294" name="Google Shape;1294;p20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5" name="Google Shape;1295;p203"/>
          <p:cNvSpPr/>
          <p:nvPr>
            <p:ph idx="2" type="pic"/>
          </p:nvPr>
        </p:nvSpPr>
        <p:spPr>
          <a:xfrm>
            <a:off x="868316" y="1056391"/>
            <a:ext cx="635047" cy="429087"/>
          </a:xfrm>
          <a:prstGeom prst="rect">
            <a:avLst/>
          </a:prstGeom>
          <a:noFill/>
          <a:ln>
            <a:noFill/>
          </a:ln>
        </p:spPr>
      </p:sp>
      <p:sp>
        <p:nvSpPr>
          <p:cNvPr id="1296" name="Google Shape;1296;p203"/>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7" name="Google Shape;1297;p203"/>
          <p:cNvSpPr/>
          <p:nvPr>
            <p:ph idx="3" type="pic"/>
          </p:nvPr>
        </p:nvSpPr>
        <p:spPr>
          <a:xfrm>
            <a:off x="873510" y="3979812"/>
            <a:ext cx="828000" cy="828000"/>
          </a:xfrm>
          <a:prstGeom prst="ellipse">
            <a:avLst/>
          </a:prstGeom>
          <a:noFill/>
          <a:ln>
            <a:noFill/>
          </a:ln>
        </p:spPr>
      </p:sp>
      <p:sp>
        <p:nvSpPr>
          <p:cNvPr id="1298" name="Google Shape;1298;p203"/>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99" name="Google Shape;1299;p203"/>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sp>
        <p:nvSpPr>
          <p:cNvPr id="1300" name="Google Shape;1300;p20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1" name="Google Shape;1301;p20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2" name="Google Shape;1302;p20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Solid">
  <p:cSld name="Quote - Caret Solid">
    <p:spTree>
      <p:nvGrpSpPr>
        <p:cNvPr id="1303" name="Shape 1303"/>
        <p:cNvGrpSpPr/>
        <p:nvPr/>
      </p:nvGrpSpPr>
      <p:grpSpPr>
        <a:xfrm>
          <a:off x="0" y="0"/>
          <a:ext cx="0" cy="0"/>
          <a:chOff x="0" y="0"/>
          <a:chExt cx="0" cy="0"/>
        </a:xfrm>
      </p:grpSpPr>
      <p:sp>
        <p:nvSpPr>
          <p:cNvPr id="1304" name="Google Shape;1304;p204"/>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5" name="Google Shape;1305;p204"/>
          <p:cNvSpPr/>
          <p:nvPr>
            <p:ph idx="2" type="pic"/>
          </p:nvPr>
        </p:nvSpPr>
        <p:spPr>
          <a:xfrm>
            <a:off x="868316" y="1056391"/>
            <a:ext cx="635047" cy="429087"/>
          </a:xfrm>
          <a:prstGeom prst="rect">
            <a:avLst/>
          </a:prstGeom>
          <a:noFill/>
          <a:ln>
            <a:noFill/>
          </a:ln>
        </p:spPr>
      </p:sp>
      <p:sp>
        <p:nvSpPr>
          <p:cNvPr id="1306" name="Google Shape;1306;p204"/>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7" name="Google Shape;1307;p204"/>
          <p:cNvSpPr/>
          <p:nvPr>
            <p:ph idx="3" type="pic"/>
          </p:nvPr>
        </p:nvSpPr>
        <p:spPr>
          <a:xfrm>
            <a:off x="873510" y="3979812"/>
            <a:ext cx="828000" cy="828000"/>
          </a:xfrm>
          <a:prstGeom prst="ellipse">
            <a:avLst/>
          </a:prstGeom>
          <a:noFill/>
          <a:ln>
            <a:noFill/>
          </a:ln>
        </p:spPr>
      </p:sp>
      <p:sp>
        <p:nvSpPr>
          <p:cNvPr id="1308" name="Google Shape;1308;p204"/>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09" name="Google Shape;1309;p204"/>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sp>
        <p:nvSpPr>
          <p:cNvPr id="1310" name="Google Shape;1310;p20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1" name="Google Shape;1311;p20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2" name="Google Shape;1312;p20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Picture Grid" showMasterSp="0">
  <p:cSld name="Title, 3-Picture Grid">
    <p:bg>
      <p:bgPr>
        <a:solidFill>
          <a:srgbClr val="FDFAEE"/>
        </a:solidFill>
      </p:bgPr>
    </p:bg>
    <p:spTree>
      <p:nvGrpSpPr>
        <p:cNvPr id="1313" name="Shape 1313"/>
        <p:cNvGrpSpPr/>
        <p:nvPr/>
      </p:nvGrpSpPr>
      <p:grpSpPr>
        <a:xfrm>
          <a:off x="0" y="0"/>
          <a:ext cx="0" cy="0"/>
          <a:chOff x="0" y="0"/>
          <a:chExt cx="0" cy="0"/>
        </a:xfrm>
      </p:grpSpPr>
      <p:sp>
        <p:nvSpPr>
          <p:cNvPr id="1314" name="Google Shape;1314;p20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5" name="Google Shape;1315;p205"/>
          <p:cNvSpPr/>
          <p:nvPr>
            <p:ph idx="2" type="pic"/>
          </p:nvPr>
        </p:nvSpPr>
        <p:spPr>
          <a:xfrm>
            <a:off x="381001" y="1592265"/>
            <a:ext cx="6975474" cy="4905736"/>
          </a:xfrm>
          <a:prstGeom prst="rect">
            <a:avLst/>
          </a:prstGeom>
          <a:noFill/>
          <a:ln>
            <a:noFill/>
          </a:ln>
        </p:spPr>
      </p:sp>
      <p:sp>
        <p:nvSpPr>
          <p:cNvPr id="1316" name="Google Shape;1316;p205"/>
          <p:cNvSpPr/>
          <p:nvPr>
            <p:ph idx="3" type="pic"/>
          </p:nvPr>
        </p:nvSpPr>
        <p:spPr>
          <a:xfrm>
            <a:off x="7493961" y="1592264"/>
            <a:ext cx="4317038" cy="2384124"/>
          </a:xfrm>
          <a:prstGeom prst="rect">
            <a:avLst/>
          </a:prstGeom>
          <a:noFill/>
          <a:ln>
            <a:noFill/>
          </a:ln>
        </p:spPr>
      </p:sp>
      <p:sp>
        <p:nvSpPr>
          <p:cNvPr id="1317" name="Google Shape;1317;p205"/>
          <p:cNvSpPr/>
          <p:nvPr>
            <p:ph idx="4" type="pic"/>
          </p:nvPr>
        </p:nvSpPr>
        <p:spPr>
          <a:xfrm>
            <a:off x="7493961" y="4113874"/>
            <a:ext cx="4317039" cy="2384124"/>
          </a:xfrm>
          <a:prstGeom prst="rect">
            <a:avLst/>
          </a:prstGeom>
          <a:noFill/>
          <a:ln>
            <a:noFill/>
          </a:ln>
        </p:spPr>
      </p:sp>
      <p:sp>
        <p:nvSpPr>
          <p:cNvPr id="1318" name="Google Shape;1318;p20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9" name="Google Shape;1319;p20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0" name="Google Shape;1320;p20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Portrait)" showMasterSp="0">
  <p:cSld name="Title, 4-Picture Grid (Portrait)">
    <p:bg>
      <p:bgPr>
        <a:solidFill>
          <a:srgbClr val="FDFAEE"/>
        </a:solidFill>
      </p:bgPr>
    </p:bg>
    <p:spTree>
      <p:nvGrpSpPr>
        <p:cNvPr id="1321" name="Shape 1321"/>
        <p:cNvGrpSpPr/>
        <p:nvPr/>
      </p:nvGrpSpPr>
      <p:grpSpPr>
        <a:xfrm>
          <a:off x="0" y="0"/>
          <a:ext cx="0" cy="0"/>
          <a:chOff x="0" y="0"/>
          <a:chExt cx="0" cy="0"/>
        </a:xfrm>
      </p:grpSpPr>
      <p:sp>
        <p:nvSpPr>
          <p:cNvPr id="1322" name="Google Shape;1322;p20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3" name="Google Shape;1323;p206"/>
          <p:cNvSpPr/>
          <p:nvPr>
            <p:ph idx="2" type="pic"/>
          </p:nvPr>
        </p:nvSpPr>
        <p:spPr>
          <a:xfrm>
            <a:off x="381000" y="1592263"/>
            <a:ext cx="5646173" cy="4897437"/>
          </a:xfrm>
          <a:prstGeom prst="rect">
            <a:avLst/>
          </a:prstGeom>
          <a:noFill/>
          <a:ln>
            <a:noFill/>
          </a:ln>
        </p:spPr>
      </p:sp>
      <p:sp>
        <p:nvSpPr>
          <p:cNvPr id="1324" name="Google Shape;1324;p206"/>
          <p:cNvSpPr/>
          <p:nvPr>
            <p:ph idx="3" type="pic"/>
          </p:nvPr>
        </p:nvSpPr>
        <p:spPr>
          <a:xfrm>
            <a:off x="6157825" y="1592263"/>
            <a:ext cx="2760033" cy="4897437"/>
          </a:xfrm>
          <a:prstGeom prst="rect">
            <a:avLst/>
          </a:prstGeom>
          <a:noFill/>
          <a:ln>
            <a:noFill/>
          </a:ln>
        </p:spPr>
      </p:sp>
      <p:sp>
        <p:nvSpPr>
          <p:cNvPr id="1325" name="Google Shape;1325;p206"/>
          <p:cNvSpPr/>
          <p:nvPr>
            <p:ph idx="4" type="pic"/>
          </p:nvPr>
        </p:nvSpPr>
        <p:spPr>
          <a:xfrm>
            <a:off x="9048509" y="1592263"/>
            <a:ext cx="2772016" cy="2383393"/>
          </a:xfrm>
          <a:prstGeom prst="rect">
            <a:avLst/>
          </a:prstGeom>
          <a:noFill/>
          <a:ln>
            <a:noFill/>
          </a:ln>
        </p:spPr>
      </p:sp>
      <p:sp>
        <p:nvSpPr>
          <p:cNvPr id="1326" name="Google Shape;1326;p206"/>
          <p:cNvSpPr/>
          <p:nvPr>
            <p:ph idx="5" type="pic"/>
          </p:nvPr>
        </p:nvSpPr>
        <p:spPr>
          <a:xfrm>
            <a:off x="9048509" y="4106306"/>
            <a:ext cx="2772016" cy="2383393"/>
          </a:xfrm>
          <a:prstGeom prst="rect">
            <a:avLst/>
          </a:prstGeom>
          <a:noFill/>
          <a:ln>
            <a:noFill/>
          </a:ln>
        </p:spPr>
      </p:sp>
      <p:sp>
        <p:nvSpPr>
          <p:cNvPr id="1327" name="Google Shape;1327;p20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8" name="Google Shape;1328;p20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9" name="Google Shape;1329;p20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Landscape)" showMasterSp="0">
  <p:cSld name="Title, 4-Picture Grid (Landscape)">
    <p:bg>
      <p:bgPr>
        <a:solidFill>
          <a:srgbClr val="FDFAEE"/>
        </a:solidFill>
      </p:bgPr>
    </p:bg>
    <p:spTree>
      <p:nvGrpSpPr>
        <p:cNvPr id="1330" name="Shape 1330"/>
        <p:cNvGrpSpPr/>
        <p:nvPr/>
      </p:nvGrpSpPr>
      <p:grpSpPr>
        <a:xfrm>
          <a:off x="0" y="0"/>
          <a:ext cx="0" cy="0"/>
          <a:chOff x="0" y="0"/>
          <a:chExt cx="0" cy="0"/>
        </a:xfrm>
      </p:grpSpPr>
      <p:sp>
        <p:nvSpPr>
          <p:cNvPr id="1331" name="Google Shape;1331;p20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2" name="Google Shape;1332;p207"/>
          <p:cNvSpPr/>
          <p:nvPr>
            <p:ph idx="2" type="pic"/>
          </p:nvPr>
        </p:nvSpPr>
        <p:spPr>
          <a:xfrm>
            <a:off x="381001" y="1592263"/>
            <a:ext cx="5636551" cy="2383394"/>
          </a:xfrm>
          <a:prstGeom prst="rect">
            <a:avLst/>
          </a:prstGeom>
          <a:noFill/>
          <a:ln>
            <a:noFill/>
          </a:ln>
        </p:spPr>
      </p:sp>
      <p:sp>
        <p:nvSpPr>
          <p:cNvPr id="1333" name="Google Shape;1333;p207"/>
          <p:cNvSpPr/>
          <p:nvPr>
            <p:ph idx="3" type="pic"/>
          </p:nvPr>
        </p:nvSpPr>
        <p:spPr>
          <a:xfrm>
            <a:off x="381001" y="4106306"/>
            <a:ext cx="2745867" cy="2383393"/>
          </a:xfrm>
          <a:prstGeom prst="rect">
            <a:avLst/>
          </a:prstGeom>
          <a:noFill/>
          <a:ln>
            <a:noFill/>
          </a:ln>
        </p:spPr>
      </p:sp>
      <p:sp>
        <p:nvSpPr>
          <p:cNvPr id="1334" name="Google Shape;1334;p207"/>
          <p:cNvSpPr/>
          <p:nvPr>
            <p:ph idx="4" type="pic"/>
          </p:nvPr>
        </p:nvSpPr>
        <p:spPr>
          <a:xfrm>
            <a:off x="3257519" y="4106307"/>
            <a:ext cx="2760033" cy="2383394"/>
          </a:xfrm>
          <a:prstGeom prst="rect">
            <a:avLst/>
          </a:prstGeom>
          <a:noFill/>
          <a:ln>
            <a:noFill/>
          </a:ln>
        </p:spPr>
      </p:sp>
      <p:sp>
        <p:nvSpPr>
          <p:cNvPr id="1335" name="Google Shape;1335;p207"/>
          <p:cNvSpPr/>
          <p:nvPr>
            <p:ph idx="5" type="pic"/>
          </p:nvPr>
        </p:nvSpPr>
        <p:spPr>
          <a:xfrm>
            <a:off x="6153351" y="1592263"/>
            <a:ext cx="5667174" cy="4897437"/>
          </a:xfrm>
          <a:prstGeom prst="rect">
            <a:avLst/>
          </a:prstGeom>
          <a:noFill/>
          <a:ln>
            <a:noFill/>
          </a:ln>
        </p:spPr>
      </p:sp>
      <p:sp>
        <p:nvSpPr>
          <p:cNvPr id="1336" name="Google Shape;1336;p20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7" name="Google Shape;1337;p20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8" name="Google Shape;1338;p20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icture Grid" showMasterSp="0">
  <p:cSld name="3-Picture Grid">
    <p:bg>
      <p:bgPr>
        <a:solidFill>
          <a:srgbClr val="FDFAEE"/>
        </a:solidFill>
      </p:bgPr>
    </p:bg>
    <p:spTree>
      <p:nvGrpSpPr>
        <p:cNvPr id="1339" name="Shape 1339"/>
        <p:cNvGrpSpPr/>
        <p:nvPr/>
      </p:nvGrpSpPr>
      <p:grpSpPr>
        <a:xfrm>
          <a:off x="0" y="0"/>
          <a:ext cx="0" cy="0"/>
          <a:chOff x="0" y="0"/>
          <a:chExt cx="0" cy="0"/>
        </a:xfrm>
      </p:grpSpPr>
      <p:sp>
        <p:nvSpPr>
          <p:cNvPr id="1340" name="Google Shape;1340;p208"/>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1" name="Google Shape;1341;p208"/>
          <p:cNvSpPr/>
          <p:nvPr>
            <p:ph idx="2" type="pic"/>
          </p:nvPr>
        </p:nvSpPr>
        <p:spPr>
          <a:xfrm>
            <a:off x="380999" y="360000"/>
            <a:ext cx="6975475" cy="6138000"/>
          </a:xfrm>
          <a:prstGeom prst="rect">
            <a:avLst/>
          </a:prstGeom>
          <a:noFill/>
          <a:ln>
            <a:noFill/>
          </a:ln>
        </p:spPr>
      </p:sp>
      <p:sp>
        <p:nvSpPr>
          <p:cNvPr id="1342" name="Google Shape;1342;p208"/>
          <p:cNvSpPr/>
          <p:nvPr>
            <p:ph idx="3" type="pic"/>
          </p:nvPr>
        </p:nvSpPr>
        <p:spPr>
          <a:xfrm>
            <a:off x="7493961" y="360000"/>
            <a:ext cx="4326564" cy="3004201"/>
          </a:xfrm>
          <a:prstGeom prst="rect">
            <a:avLst/>
          </a:prstGeom>
          <a:noFill/>
          <a:ln>
            <a:noFill/>
          </a:ln>
        </p:spPr>
      </p:sp>
      <p:sp>
        <p:nvSpPr>
          <p:cNvPr id="1343" name="Google Shape;1343;p208"/>
          <p:cNvSpPr/>
          <p:nvPr>
            <p:ph idx="4" type="pic"/>
          </p:nvPr>
        </p:nvSpPr>
        <p:spPr>
          <a:xfrm>
            <a:off x="7493961" y="3493799"/>
            <a:ext cx="4326564" cy="3004201"/>
          </a:xfrm>
          <a:prstGeom prst="rect">
            <a:avLst/>
          </a:prstGeom>
          <a:noFill/>
          <a:ln>
            <a:noFill/>
          </a:ln>
        </p:spPr>
      </p:sp>
      <p:sp>
        <p:nvSpPr>
          <p:cNvPr id="1344" name="Google Shape;1344;p20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5" name="Google Shape;1345;p20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6" name="Google Shape;1346;p20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Portrait)" showMasterSp="0">
  <p:cSld name="4-Picture Grid (Portrait)">
    <p:bg>
      <p:bgPr>
        <a:solidFill>
          <a:srgbClr val="FDFAEE"/>
        </a:solidFill>
      </p:bgPr>
    </p:bg>
    <p:spTree>
      <p:nvGrpSpPr>
        <p:cNvPr id="1347" name="Shape 1347"/>
        <p:cNvGrpSpPr/>
        <p:nvPr/>
      </p:nvGrpSpPr>
      <p:grpSpPr>
        <a:xfrm>
          <a:off x="0" y="0"/>
          <a:ext cx="0" cy="0"/>
          <a:chOff x="0" y="0"/>
          <a:chExt cx="0" cy="0"/>
        </a:xfrm>
      </p:grpSpPr>
      <p:sp>
        <p:nvSpPr>
          <p:cNvPr id="1348" name="Google Shape;1348;p20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9" name="Google Shape;1349;p209"/>
          <p:cNvSpPr/>
          <p:nvPr>
            <p:ph idx="2" type="pic"/>
          </p:nvPr>
        </p:nvSpPr>
        <p:spPr>
          <a:xfrm>
            <a:off x="383458" y="360000"/>
            <a:ext cx="4195916" cy="6129700"/>
          </a:xfrm>
          <a:prstGeom prst="rect">
            <a:avLst/>
          </a:prstGeom>
          <a:noFill/>
          <a:ln>
            <a:noFill/>
          </a:ln>
        </p:spPr>
      </p:sp>
      <p:sp>
        <p:nvSpPr>
          <p:cNvPr id="1350" name="Google Shape;1350;p209"/>
          <p:cNvSpPr/>
          <p:nvPr>
            <p:ph idx="3" type="pic"/>
          </p:nvPr>
        </p:nvSpPr>
        <p:spPr>
          <a:xfrm>
            <a:off x="4717229" y="360000"/>
            <a:ext cx="4212919" cy="3000050"/>
          </a:xfrm>
          <a:prstGeom prst="rect">
            <a:avLst/>
          </a:prstGeom>
          <a:noFill/>
          <a:ln>
            <a:noFill/>
          </a:ln>
        </p:spPr>
      </p:sp>
      <p:sp>
        <p:nvSpPr>
          <p:cNvPr id="1351" name="Google Shape;1351;p209"/>
          <p:cNvSpPr/>
          <p:nvPr>
            <p:ph idx="4" type="pic"/>
          </p:nvPr>
        </p:nvSpPr>
        <p:spPr>
          <a:xfrm>
            <a:off x="9068003" y="360000"/>
            <a:ext cx="2740539" cy="3000050"/>
          </a:xfrm>
          <a:prstGeom prst="rect">
            <a:avLst/>
          </a:prstGeom>
          <a:noFill/>
          <a:ln>
            <a:noFill/>
          </a:ln>
        </p:spPr>
      </p:sp>
      <p:sp>
        <p:nvSpPr>
          <p:cNvPr id="1352" name="Google Shape;1352;p209"/>
          <p:cNvSpPr/>
          <p:nvPr>
            <p:ph idx="5" type="pic"/>
          </p:nvPr>
        </p:nvSpPr>
        <p:spPr>
          <a:xfrm>
            <a:off x="4717229" y="3489650"/>
            <a:ext cx="7103296" cy="3000050"/>
          </a:xfrm>
          <a:prstGeom prst="rect">
            <a:avLst/>
          </a:prstGeom>
          <a:noFill/>
          <a:ln>
            <a:noFill/>
          </a:ln>
        </p:spPr>
      </p:sp>
      <p:sp>
        <p:nvSpPr>
          <p:cNvPr id="1353" name="Google Shape;1353;p20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4" name="Google Shape;1354;p20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5" name="Google Shape;1355;p20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Landscape)" showMasterSp="0">
  <p:cSld name="4-Picture Grid (Landscape)">
    <p:bg>
      <p:bgPr>
        <a:solidFill>
          <a:srgbClr val="FDFAEE"/>
        </a:solidFill>
      </p:bgPr>
    </p:bg>
    <p:spTree>
      <p:nvGrpSpPr>
        <p:cNvPr id="1356" name="Shape 1356"/>
        <p:cNvGrpSpPr/>
        <p:nvPr/>
      </p:nvGrpSpPr>
      <p:grpSpPr>
        <a:xfrm>
          <a:off x="0" y="0"/>
          <a:ext cx="0" cy="0"/>
          <a:chOff x="0" y="0"/>
          <a:chExt cx="0" cy="0"/>
        </a:xfrm>
      </p:grpSpPr>
      <p:sp>
        <p:nvSpPr>
          <p:cNvPr id="1357" name="Google Shape;1357;p21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8" name="Google Shape;1358;p210"/>
          <p:cNvSpPr/>
          <p:nvPr>
            <p:ph idx="2" type="pic"/>
          </p:nvPr>
        </p:nvSpPr>
        <p:spPr>
          <a:xfrm>
            <a:off x="381000" y="360000"/>
            <a:ext cx="5636552" cy="3706670"/>
          </a:xfrm>
          <a:prstGeom prst="rect">
            <a:avLst/>
          </a:prstGeom>
          <a:noFill/>
          <a:ln>
            <a:noFill/>
          </a:ln>
        </p:spPr>
      </p:sp>
      <p:sp>
        <p:nvSpPr>
          <p:cNvPr id="1359" name="Google Shape;1359;p210"/>
          <p:cNvSpPr/>
          <p:nvPr>
            <p:ph idx="3" type="pic"/>
          </p:nvPr>
        </p:nvSpPr>
        <p:spPr>
          <a:xfrm>
            <a:off x="381000" y="4196268"/>
            <a:ext cx="2745868" cy="2293431"/>
          </a:xfrm>
          <a:prstGeom prst="rect">
            <a:avLst/>
          </a:prstGeom>
          <a:noFill/>
          <a:ln>
            <a:noFill/>
          </a:ln>
        </p:spPr>
      </p:sp>
      <p:sp>
        <p:nvSpPr>
          <p:cNvPr id="1360" name="Google Shape;1360;p210"/>
          <p:cNvSpPr/>
          <p:nvPr>
            <p:ph idx="4" type="pic"/>
          </p:nvPr>
        </p:nvSpPr>
        <p:spPr>
          <a:xfrm>
            <a:off x="3257519" y="4196269"/>
            <a:ext cx="2760033" cy="2293431"/>
          </a:xfrm>
          <a:prstGeom prst="rect">
            <a:avLst/>
          </a:prstGeom>
          <a:noFill/>
          <a:ln>
            <a:noFill/>
          </a:ln>
        </p:spPr>
      </p:sp>
      <p:sp>
        <p:nvSpPr>
          <p:cNvPr id="1361" name="Google Shape;1361;p210"/>
          <p:cNvSpPr/>
          <p:nvPr>
            <p:ph idx="5" type="pic"/>
          </p:nvPr>
        </p:nvSpPr>
        <p:spPr>
          <a:xfrm>
            <a:off x="6153351" y="360001"/>
            <a:ext cx="5667174" cy="6129700"/>
          </a:xfrm>
          <a:prstGeom prst="rect">
            <a:avLst/>
          </a:prstGeom>
          <a:noFill/>
          <a:ln>
            <a:noFill/>
          </a:ln>
        </p:spPr>
      </p:sp>
      <p:sp>
        <p:nvSpPr>
          <p:cNvPr id="1362" name="Google Shape;1362;p21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3" name="Google Shape;1363;p21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4" name="Google Shape;1364;p21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bg>
      <p:bgPr>
        <a:solidFill>
          <a:srgbClr val="FDFAEE"/>
        </a:solidFill>
      </p:bgPr>
    </p:bg>
    <p:spTree>
      <p:nvGrpSpPr>
        <p:cNvPr id="1365" name="Shape 1365"/>
        <p:cNvGrpSpPr/>
        <p:nvPr/>
      </p:nvGrpSpPr>
      <p:grpSpPr>
        <a:xfrm>
          <a:off x="0" y="0"/>
          <a:ext cx="0" cy="0"/>
          <a:chOff x="0" y="0"/>
          <a:chExt cx="0" cy="0"/>
        </a:xfrm>
      </p:grpSpPr>
      <p:sp>
        <p:nvSpPr>
          <p:cNvPr id="1366" name="Google Shape;1366;p211"/>
          <p:cNvSpPr/>
          <p:nvPr>
            <p:ph idx="2" type="media"/>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lvl="1"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lvl="2"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lvl="3"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lvl="4"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1367" name="Google Shape;1367;p21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8" name="Google Shape;1368;p21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9" name="Google Shape;1369;p21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0" name="Google Shape;1370;p21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Number Caret">
  <p:cSld name="Section Header - Number Caret">
    <p:spTree>
      <p:nvGrpSpPr>
        <p:cNvPr id="134" name="Shape 134"/>
        <p:cNvGrpSpPr/>
        <p:nvPr/>
      </p:nvGrpSpPr>
      <p:grpSpPr>
        <a:xfrm>
          <a:off x="0" y="0"/>
          <a:ext cx="0" cy="0"/>
          <a:chOff x="0" y="0"/>
          <a:chExt cx="0" cy="0"/>
        </a:xfrm>
      </p:grpSpPr>
      <p:pic>
        <p:nvPicPr>
          <p:cNvPr id="135" name="Google Shape;135;p30"/>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36" name="Google Shape;136;p30"/>
          <p:cNvSpPr txBox="1"/>
          <p:nvPr>
            <p:ph idx="1" type="body"/>
          </p:nvPr>
        </p:nvSpPr>
        <p:spPr>
          <a:xfrm>
            <a:off x="0" y="2061102"/>
            <a:ext cx="1560385" cy="1267506"/>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1600"/>
              </a:spcBef>
              <a:spcAft>
                <a:spcPts val="0"/>
              </a:spcAft>
              <a:buClr>
                <a:schemeClr val="accent5"/>
              </a:buClr>
              <a:buSzPts val="7900"/>
              <a:buNone/>
              <a:defRPr b="1" i="0" sz="7900">
                <a:solidFill>
                  <a:schemeClr val="accent5"/>
                </a:solidFill>
                <a:latin typeface="Arial"/>
                <a:ea typeface="Arial"/>
                <a:cs typeface="Arial"/>
                <a:sym typeface="Arial"/>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37" name="Google Shape;137;p30"/>
          <p:cNvCxnSpPr/>
          <p:nvPr/>
        </p:nvCxnSpPr>
        <p:spPr>
          <a:xfrm>
            <a:off x="1860440" y="2324422"/>
            <a:ext cx="0" cy="772662"/>
          </a:xfrm>
          <a:prstGeom prst="straightConnector1">
            <a:avLst/>
          </a:prstGeom>
          <a:noFill/>
          <a:ln cap="flat" cmpd="sng" w="9525">
            <a:solidFill>
              <a:schemeClr val="dk1"/>
            </a:solidFill>
            <a:prstDash val="solid"/>
            <a:miter lim="800000"/>
            <a:headEnd len="sm" w="sm" type="none"/>
            <a:tailEnd len="sm" w="sm" type="none"/>
          </a:ln>
        </p:spPr>
      </p:cxnSp>
      <p:sp>
        <p:nvSpPr>
          <p:cNvPr id="138" name="Google Shape;138;p30"/>
          <p:cNvSpPr txBox="1"/>
          <p:nvPr>
            <p:ph type="ctrTitle"/>
          </p:nvPr>
        </p:nvSpPr>
        <p:spPr>
          <a:xfrm>
            <a:off x="2133377" y="2061101"/>
            <a:ext cx="7043551" cy="13331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9" name="Google Shape;139;p30"/>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40" name="Google Shape;140;p3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71" name="Shape 1371"/>
        <p:cNvGrpSpPr/>
        <p:nvPr/>
      </p:nvGrpSpPr>
      <p:grpSpPr>
        <a:xfrm>
          <a:off x="0" y="0"/>
          <a:ext cx="0" cy="0"/>
          <a:chOff x="0" y="0"/>
          <a:chExt cx="0" cy="0"/>
        </a:xfrm>
      </p:grpSpPr>
      <p:sp>
        <p:nvSpPr>
          <p:cNvPr id="1372" name="Google Shape;1372;p21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3" name="Google Shape;1373;p21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4" name="Google Shape;1374;p21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5" name="Google Shape;1375;p21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y Gravity">
  <p:cSld name="Blank - Defy Gravity">
    <p:spTree>
      <p:nvGrpSpPr>
        <p:cNvPr id="1376" name="Shape 1376"/>
        <p:cNvGrpSpPr/>
        <p:nvPr/>
      </p:nvGrpSpPr>
      <p:grpSpPr>
        <a:xfrm>
          <a:off x="0" y="0"/>
          <a:ext cx="0" cy="0"/>
          <a:chOff x="0" y="0"/>
          <a:chExt cx="0" cy="0"/>
        </a:xfrm>
      </p:grpSpPr>
      <p:sp>
        <p:nvSpPr>
          <p:cNvPr id="1377" name="Google Shape;1377;p21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78" name="Google Shape;1378;p213"/>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379" name="Google Shape;1379;p21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0" name="Google Shape;1380;p21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1" name="Google Shape;1381;p21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9" name="Shape 1389"/>
        <p:cNvGrpSpPr/>
        <p:nvPr/>
      </p:nvGrpSpPr>
      <p:grpSpPr>
        <a:xfrm>
          <a:off x="0" y="0"/>
          <a:ext cx="0" cy="0"/>
          <a:chOff x="0" y="0"/>
          <a:chExt cx="0" cy="0"/>
        </a:xfrm>
      </p:grpSpPr>
      <p:sp>
        <p:nvSpPr>
          <p:cNvPr id="1390" name="Google Shape;1390;p1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1" name="Google Shape;1391;p1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2" name="Google Shape;1392;p1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3" name="Google Shape;1393;p1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DFAEE"/>
        </a:solidFill>
      </p:bgPr>
    </p:bg>
    <p:spTree>
      <p:nvGrpSpPr>
        <p:cNvPr id="1394" name="Shape 1394"/>
        <p:cNvGrpSpPr/>
        <p:nvPr/>
      </p:nvGrpSpPr>
      <p:grpSpPr>
        <a:xfrm>
          <a:off x="0" y="0"/>
          <a:ext cx="0" cy="0"/>
          <a:chOff x="0" y="0"/>
          <a:chExt cx="0" cy="0"/>
        </a:xfrm>
      </p:grpSpPr>
      <p:sp>
        <p:nvSpPr>
          <p:cNvPr id="1395" name="Google Shape;1395;p65"/>
          <p:cNvSpPr/>
          <p:nvPr/>
        </p:nvSpPr>
        <p:spPr>
          <a:xfrm flipH="1" rot="10800000">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96" name="Google Shape;1396;p65"/>
          <p:cNvSpPr txBox="1"/>
          <p:nvPr>
            <p:ph type="ctrTitle"/>
          </p:nvPr>
        </p:nvSpPr>
        <p:spPr>
          <a:xfrm>
            <a:off x="377825" y="441324"/>
            <a:ext cx="10000457"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7" name="Google Shape;1397;p65"/>
          <p:cNvSpPr txBox="1"/>
          <p:nvPr>
            <p:ph idx="1" type="subTitle"/>
          </p:nvPr>
        </p:nvSpPr>
        <p:spPr>
          <a:xfrm>
            <a:off x="381000" y="2170153"/>
            <a:ext cx="3571875" cy="1906919"/>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0000" wrap="square" tIns="18360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sp>
        <p:nvSpPr>
          <p:cNvPr id="1398" name="Google Shape;1398;p65"/>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9" name="Google Shape;1399;p65"/>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0" name="Google Shape;1400;p65"/>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401" name="Google Shape;1401;p65"/>
          <p:cNvPicPr preferRelativeResize="0"/>
          <p:nvPr/>
        </p:nvPicPr>
        <p:blipFill rotWithShape="1">
          <a:blip r:embed="rId2">
            <a:alphaModFix/>
          </a:blip>
          <a:srcRect b="0" l="0" r="0" t="0"/>
          <a:stretch/>
        </p:blipFill>
        <p:spPr>
          <a:xfrm>
            <a:off x="450849" y="5924550"/>
            <a:ext cx="1594639" cy="583405"/>
          </a:xfrm>
          <a:prstGeom prst="rect">
            <a:avLst/>
          </a:prstGeom>
          <a:noFill/>
          <a:ln>
            <a:noFill/>
          </a:ln>
        </p:spPr>
      </p:pic>
      <p:pic>
        <p:nvPicPr>
          <p:cNvPr id="1402" name="Google Shape;1402;p65"/>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 showMasterSp="0">
  <p:cSld name="Title Slide - 2">
    <p:bg>
      <p:bgPr>
        <a:solidFill>
          <a:srgbClr val="FDFAEE"/>
        </a:solidFill>
      </p:bgPr>
    </p:bg>
    <p:spTree>
      <p:nvGrpSpPr>
        <p:cNvPr id="1403" name="Shape 1403"/>
        <p:cNvGrpSpPr/>
        <p:nvPr/>
      </p:nvGrpSpPr>
      <p:grpSpPr>
        <a:xfrm>
          <a:off x="0" y="0"/>
          <a:ext cx="0" cy="0"/>
          <a:chOff x="0" y="0"/>
          <a:chExt cx="0" cy="0"/>
        </a:xfrm>
      </p:grpSpPr>
      <p:sp>
        <p:nvSpPr>
          <p:cNvPr id="1404" name="Google Shape;1404;p66"/>
          <p:cNvSpPr/>
          <p:nvPr/>
        </p:nvSpPr>
        <p:spPr>
          <a:xfrm flipH="1" rot="10800000">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5" name="Google Shape;1405;p66"/>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6" name="Google Shape;1406;p66"/>
          <p:cNvSpPr txBox="1"/>
          <p:nvPr>
            <p:ph idx="1" type="body"/>
          </p:nvPr>
        </p:nvSpPr>
        <p:spPr>
          <a:xfrm>
            <a:off x="375503" y="1688950"/>
            <a:ext cx="6434873"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7" name="Google Shape;1407;p66"/>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408" name="Google Shape;1408;p66"/>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409" name="Google Shape;1409;p66"/>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0" name="Google Shape;1410;p66"/>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1" name="Google Shape;1411;p66"/>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412" name="Google Shape;1412;p66"/>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showMasterSp="0">
  <p:cSld name="Title Slide - 3">
    <p:bg>
      <p:bgPr>
        <a:solidFill>
          <a:srgbClr val="FDFAEE"/>
        </a:solidFill>
      </p:bgPr>
    </p:bg>
    <p:spTree>
      <p:nvGrpSpPr>
        <p:cNvPr id="1413" name="Shape 1413"/>
        <p:cNvGrpSpPr/>
        <p:nvPr/>
      </p:nvGrpSpPr>
      <p:grpSpPr>
        <a:xfrm>
          <a:off x="0" y="0"/>
          <a:ext cx="0" cy="0"/>
          <a:chOff x="0" y="0"/>
          <a:chExt cx="0" cy="0"/>
        </a:xfrm>
      </p:grpSpPr>
      <p:sp>
        <p:nvSpPr>
          <p:cNvPr id="1414" name="Google Shape;1414;p67"/>
          <p:cNvSpPr/>
          <p:nvPr/>
        </p:nvSpPr>
        <p:spPr>
          <a:xfrm flipH="1" rot="10800000">
            <a:off x="-1" y="0"/>
            <a:ext cx="12191999" cy="6858000"/>
          </a:xfrm>
          <a:prstGeom prst="rect">
            <a:avLst/>
          </a:prstGeom>
          <a:solidFill>
            <a:schemeClr val="dk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5" name="Google Shape;1415;p67"/>
          <p:cNvSpPr txBox="1"/>
          <p:nvPr>
            <p:ph type="ctrTitle"/>
          </p:nvPr>
        </p:nvSpPr>
        <p:spPr>
          <a:xfrm>
            <a:off x="1808163" y="441325"/>
            <a:ext cx="8572500" cy="6452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16" name="Google Shape;1416;p67"/>
          <p:cNvPicPr preferRelativeResize="0"/>
          <p:nvPr/>
        </p:nvPicPr>
        <p:blipFill rotWithShape="1">
          <a:blip r:embed="rId2">
            <a:alphaModFix/>
          </a:blip>
          <a:srcRect b="0" l="0" r="0" t="0"/>
          <a:stretch/>
        </p:blipFill>
        <p:spPr>
          <a:xfrm>
            <a:off x="4475820" y="2568728"/>
            <a:ext cx="3240360" cy="1720544"/>
          </a:xfrm>
          <a:prstGeom prst="rect">
            <a:avLst/>
          </a:prstGeom>
          <a:noFill/>
          <a:ln>
            <a:noFill/>
          </a:ln>
        </p:spPr>
      </p:pic>
      <p:sp>
        <p:nvSpPr>
          <p:cNvPr id="1417" name="Google Shape;1417;p67"/>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8" name="Google Shape;1418;p67"/>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9" name="Google Shape;1419;p67"/>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420" name="Google Shape;1420;p67"/>
          <p:cNvPicPr preferRelativeResize="0"/>
          <p:nvPr/>
        </p:nvPicPr>
        <p:blipFill rotWithShape="1">
          <a:blip r:embed="rId3">
            <a:alphaModFix/>
          </a:blip>
          <a:srcRect b="0" l="0" r="0" t="0"/>
          <a:stretch/>
        </p:blipFill>
        <p:spPr>
          <a:xfrm>
            <a:off x="5298681" y="5908354"/>
            <a:ext cx="1594639" cy="583405"/>
          </a:xfrm>
          <a:prstGeom prst="rect">
            <a:avLst/>
          </a:prstGeom>
          <a:noFill/>
          <a:ln>
            <a:noFill/>
          </a:ln>
        </p:spPr>
      </p:pic>
      <p:sp>
        <p:nvSpPr>
          <p:cNvPr id="1421" name="Google Shape;1421;p67"/>
          <p:cNvSpPr txBox="1"/>
          <p:nvPr>
            <p:ph idx="1" type="body"/>
          </p:nvPr>
        </p:nvSpPr>
        <p:spPr>
          <a:xfrm>
            <a:off x="1808163" y="1086578"/>
            <a:ext cx="8572500" cy="48565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ox" showMasterSp="0">
  <p:cSld name="Title Slide - Box">
    <p:bg>
      <p:bgPr>
        <a:solidFill>
          <a:srgbClr val="FDFAEE"/>
        </a:solidFill>
      </p:bgPr>
    </p:bg>
    <p:spTree>
      <p:nvGrpSpPr>
        <p:cNvPr id="1422" name="Shape 1422"/>
        <p:cNvGrpSpPr/>
        <p:nvPr/>
      </p:nvGrpSpPr>
      <p:grpSpPr>
        <a:xfrm>
          <a:off x="0" y="0"/>
          <a:ext cx="0" cy="0"/>
          <a:chOff x="0" y="0"/>
          <a:chExt cx="0" cy="0"/>
        </a:xfrm>
      </p:grpSpPr>
      <p:sp>
        <p:nvSpPr>
          <p:cNvPr id="1423" name="Google Shape;1423;p68"/>
          <p:cNvSpPr txBox="1"/>
          <p:nvPr>
            <p:ph type="ctrTitle"/>
          </p:nvPr>
        </p:nvSpPr>
        <p:spPr>
          <a:xfrm>
            <a:off x="1" y="534010"/>
            <a:ext cx="5043714" cy="3760084"/>
          </a:xfrm>
          <a:prstGeom prst="rect">
            <a:avLst/>
          </a:prstGeom>
          <a:solidFill>
            <a:schemeClr val="accent1">
              <a:alpha val="89411"/>
            </a:schemeClr>
          </a:solidFill>
          <a:ln>
            <a:noFill/>
          </a:ln>
        </p:spPr>
        <p:txBody>
          <a:bodyPr anchorCtr="0" anchor="t" bIns="45700" lIns="457200" spcFirstLastPara="1" rIns="91425" wrap="square" tIns="338325">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4" name="Google Shape;1424;p68"/>
          <p:cNvSpPr txBox="1"/>
          <p:nvPr>
            <p:ph idx="1" type="body"/>
          </p:nvPr>
        </p:nvSpPr>
        <p:spPr>
          <a:xfrm>
            <a:off x="366591" y="2326883"/>
            <a:ext cx="3571875" cy="3759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5" name="Google Shape;1425;p68"/>
          <p:cNvSpPr txBox="1"/>
          <p:nvPr>
            <p:ph idx="2" type="subTitle"/>
          </p:nvPr>
        </p:nvSpPr>
        <p:spPr>
          <a:xfrm>
            <a:off x="381000" y="2948531"/>
            <a:ext cx="3571875" cy="1031797"/>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pic>
        <p:nvPicPr>
          <p:cNvPr id="1426" name="Google Shape;1426;p68"/>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427" name="Google Shape;1427;p68"/>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8" name="Google Shape;1428;p68"/>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9" name="Google Shape;1429;p68"/>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430" name="Google Shape;1430;p68"/>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1" showMasterSp="0">
  <p:cSld name="Title Slide - Aerial 1">
    <p:bg>
      <p:bgPr>
        <a:solidFill>
          <a:srgbClr val="FDFAEE"/>
        </a:solidFill>
      </p:bgPr>
    </p:bg>
    <p:spTree>
      <p:nvGrpSpPr>
        <p:cNvPr id="1431" name="Shape 1431"/>
        <p:cNvGrpSpPr/>
        <p:nvPr/>
      </p:nvGrpSpPr>
      <p:grpSpPr>
        <a:xfrm>
          <a:off x="0" y="0"/>
          <a:ext cx="0" cy="0"/>
          <a:chOff x="0" y="0"/>
          <a:chExt cx="0" cy="0"/>
        </a:xfrm>
      </p:grpSpPr>
      <p:sp>
        <p:nvSpPr>
          <p:cNvPr id="1432" name="Google Shape;1432;p69"/>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3" name="Google Shape;1433;p69"/>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34" name="Google Shape;1434;p69"/>
          <p:cNvPicPr preferRelativeResize="0"/>
          <p:nvPr/>
        </p:nvPicPr>
        <p:blipFill rotWithShape="1">
          <a:blip r:embed="rId2">
            <a:alphaModFix/>
          </a:blip>
          <a:srcRect b="0" l="0" r="0" t="0"/>
          <a:stretch/>
        </p:blipFill>
        <p:spPr>
          <a:xfrm>
            <a:off x="10785046" y="367803"/>
            <a:ext cx="976588" cy="520650"/>
          </a:xfrm>
          <a:prstGeom prst="rect">
            <a:avLst/>
          </a:prstGeom>
          <a:noFill/>
          <a:ln>
            <a:noFill/>
          </a:ln>
        </p:spPr>
      </p:pic>
      <p:sp>
        <p:nvSpPr>
          <p:cNvPr id="1435" name="Google Shape;1435;p69"/>
          <p:cNvSpPr txBox="1"/>
          <p:nvPr>
            <p:ph type="ctrTitle"/>
          </p:nvPr>
        </p:nvSpPr>
        <p:spPr>
          <a:xfrm>
            <a:off x="375503" y="1521292"/>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6" name="Google Shape;1436;p69"/>
          <p:cNvSpPr txBox="1"/>
          <p:nvPr>
            <p:ph idx="1" type="body"/>
          </p:nvPr>
        </p:nvSpPr>
        <p:spPr>
          <a:xfrm>
            <a:off x="375504" y="2768917"/>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7" name="Google Shape;1437;p69"/>
          <p:cNvSpPr txBox="1"/>
          <p:nvPr>
            <p:ph idx="2" type="subTitle"/>
          </p:nvPr>
        </p:nvSpPr>
        <p:spPr>
          <a:xfrm>
            <a:off x="8493919" y="1691508"/>
            <a:ext cx="3322578"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38" name="Google Shape;1438;p69"/>
          <p:cNvPicPr preferRelativeResize="0"/>
          <p:nvPr/>
        </p:nvPicPr>
        <p:blipFill rotWithShape="1">
          <a:blip r:embed="rId3">
            <a:alphaModFix/>
          </a:blip>
          <a:srcRect b="0" l="0" r="0" t="0"/>
          <a:stretch/>
        </p:blipFill>
        <p:spPr>
          <a:xfrm>
            <a:off x="457200" y="356012"/>
            <a:ext cx="1587500" cy="571500"/>
          </a:xfrm>
          <a:prstGeom prst="rect">
            <a:avLst/>
          </a:prstGeom>
          <a:noFill/>
          <a:ln>
            <a:noFill/>
          </a:ln>
        </p:spPr>
      </p:pic>
      <p:sp>
        <p:nvSpPr>
          <p:cNvPr id="1439" name="Google Shape;1439;p6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0" name="Google Shape;1440;p6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1" name="Google Shape;1441;p6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2">
  <p:cSld name="Title Slide - Aerial 2">
    <p:spTree>
      <p:nvGrpSpPr>
        <p:cNvPr id="1442" name="Shape 1442"/>
        <p:cNvGrpSpPr/>
        <p:nvPr/>
      </p:nvGrpSpPr>
      <p:grpSpPr>
        <a:xfrm>
          <a:off x="0" y="0"/>
          <a:ext cx="0" cy="0"/>
          <a:chOff x="0" y="0"/>
          <a:chExt cx="0" cy="0"/>
        </a:xfrm>
      </p:grpSpPr>
      <p:pic>
        <p:nvPicPr>
          <p:cNvPr id="1443" name="Google Shape;1443;p70"/>
          <p:cNvPicPr preferRelativeResize="0"/>
          <p:nvPr/>
        </p:nvPicPr>
        <p:blipFill rotWithShape="1">
          <a:blip r:embed="rId2">
            <a:alphaModFix amt="30000"/>
          </a:blip>
          <a:srcRect b="-711" l="-14550" r="50000" t="-10869"/>
          <a:stretch/>
        </p:blipFill>
        <p:spPr>
          <a:xfrm>
            <a:off x="4206240" y="53790"/>
            <a:ext cx="7985761" cy="6901948"/>
          </a:xfrm>
          <a:prstGeom prst="rect">
            <a:avLst/>
          </a:prstGeom>
          <a:noFill/>
          <a:ln>
            <a:noFill/>
          </a:ln>
        </p:spPr>
      </p:pic>
      <p:pic>
        <p:nvPicPr>
          <p:cNvPr id="1444" name="Google Shape;1444;p70"/>
          <p:cNvPicPr preferRelativeResize="0"/>
          <p:nvPr/>
        </p:nvPicPr>
        <p:blipFill rotWithShape="1">
          <a:blip r:embed="rId3">
            <a:alphaModFix/>
          </a:blip>
          <a:srcRect b="2776" l="0" r="0" t="44137"/>
          <a:stretch/>
        </p:blipFill>
        <p:spPr>
          <a:xfrm>
            <a:off x="457798" y="2167748"/>
            <a:ext cx="11276401" cy="3367147"/>
          </a:xfrm>
          <a:prstGeom prst="rect">
            <a:avLst/>
          </a:prstGeom>
          <a:noFill/>
          <a:ln>
            <a:noFill/>
          </a:ln>
        </p:spPr>
      </p:pic>
      <p:sp>
        <p:nvSpPr>
          <p:cNvPr id="1445" name="Google Shape;1445;p70"/>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6" name="Google Shape;1446;p70"/>
          <p:cNvSpPr txBox="1"/>
          <p:nvPr>
            <p:ph idx="1" type="body"/>
          </p:nvPr>
        </p:nvSpPr>
        <p:spPr>
          <a:xfrm>
            <a:off x="375504" y="1688950"/>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7" name="Google Shape;1447;p70"/>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48" name="Google Shape;1448;p70"/>
          <p:cNvPicPr preferRelativeResize="0"/>
          <p:nvPr/>
        </p:nvPicPr>
        <p:blipFill rotWithShape="1">
          <a:blip r:embed="rId4">
            <a:alphaModFix/>
          </a:blip>
          <a:srcRect b="0" l="0" r="0" t="0"/>
          <a:stretch/>
        </p:blipFill>
        <p:spPr>
          <a:xfrm>
            <a:off x="10780265" y="5944561"/>
            <a:ext cx="980558" cy="520650"/>
          </a:xfrm>
          <a:prstGeom prst="rect">
            <a:avLst/>
          </a:prstGeom>
          <a:noFill/>
          <a:ln>
            <a:noFill/>
          </a:ln>
        </p:spPr>
      </p:pic>
      <p:sp>
        <p:nvSpPr>
          <p:cNvPr id="1449" name="Google Shape;1449;p7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0" name="Google Shape;1450;p7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1" name="Google Shape;1451;p7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opped Photo" showMasterSp="0">
  <p:cSld name="Title Slide - Cropped Photo">
    <p:bg>
      <p:bgPr>
        <a:solidFill>
          <a:srgbClr val="FDFAEE"/>
        </a:solidFill>
      </p:bgPr>
    </p:bg>
    <p:spTree>
      <p:nvGrpSpPr>
        <p:cNvPr id="1452" name="Shape 1452"/>
        <p:cNvGrpSpPr/>
        <p:nvPr/>
      </p:nvGrpSpPr>
      <p:grpSpPr>
        <a:xfrm>
          <a:off x="0" y="0"/>
          <a:ext cx="0" cy="0"/>
          <a:chOff x="0" y="0"/>
          <a:chExt cx="0" cy="0"/>
        </a:xfrm>
      </p:grpSpPr>
      <p:sp>
        <p:nvSpPr>
          <p:cNvPr id="1453" name="Google Shape;1453;p71"/>
          <p:cNvSpPr txBox="1"/>
          <p:nvPr>
            <p:ph type="ctrTitle"/>
          </p:nvPr>
        </p:nvSpPr>
        <p:spPr>
          <a:xfrm>
            <a:off x="393082" y="1692550"/>
            <a:ext cx="3559793" cy="1991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4" name="Google Shape;1454;p71"/>
          <p:cNvSpPr txBox="1"/>
          <p:nvPr>
            <p:ph idx="1" type="subTitle"/>
          </p:nvPr>
        </p:nvSpPr>
        <p:spPr>
          <a:xfrm>
            <a:off x="381000" y="3803421"/>
            <a:ext cx="3571875" cy="1609966"/>
          </a:xfrm>
          <a:prstGeom prst="rect">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1455" name="Google Shape;1455;p71"/>
          <p:cNvSpPr/>
          <p:nvPr>
            <p:ph idx="2" type="pic"/>
          </p:nvPr>
        </p:nvSpPr>
        <p:spPr>
          <a:xfrm>
            <a:off x="4665662" y="368299"/>
            <a:ext cx="7145337" cy="6126163"/>
          </a:xfrm>
          <a:prstGeom prst="rect">
            <a:avLst/>
          </a:prstGeom>
          <a:noFill/>
          <a:ln>
            <a:noFill/>
          </a:ln>
        </p:spPr>
      </p:sp>
      <p:pic>
        <p:nvPicPr>
          <p:cNvPr id="1456" name="Google Shape;1456;p71"/>
          <p:cNvPicPr preferRelativeResize="0"/>
          <p:nvPr/>
        </p:nvPicPr>
        <p:blipFill rotWithShape="1">
          <a:blip r:embed="rId2">
            <a:alphaModFix/>
          </a:blip>
          <a:srcRect b="0" l="0" r="0" t="0"/>
          <a:stretch/>
        </p:blipFill>
        <p:spPr>
          <a:xfrm>
            <a:off x="457200" y="356012"/>
            <a:ext cx="1587500" cy="571500"/>
          </a:xfrm>
          <a:prstGeom prst="rect">
            <a:avLst/>
          </a:prstGeom>
          <a:noFill/>
          <a:ln>
            <a:noFill/>
          </a:ln>
        </p:spPr>
      </p:pic>
      <p:sp>
        <p:nvSpPr>
          <p:cNvPr id="1457" name="Google Shape;1457;p7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8" name="Google Shape;1458;p7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9" name="Google Shape;1459;p7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readcrumb Caret">
  <p:cSld name="Section Header - Breadcrumb Caret">
    <p:spTree>
      <p:nvGrpSpPr>
        <p:cNvPr id="143" name="Shape 143"/>
        <p:cNvGrpSpPr/>
        <p:nvPr/>
      </p:nvGrpSpPr>
      <p:grpSpPr>
        <a:xfrm>
          <a:off x="0" y="0"/>
          <a:ext cx="0" cy="0"/>
          <a:chOff x="0" y="0"/>
          <a:chExt cx="0" cy="0"/>
        </a:xfrm>
      </p:grpSpPr>
      <p:pic>
        <p:nvPicPr>
          <p:cNvPr id="144" name="Google Shape;144;p31"/>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45" name="Google Shape;145;p31"/>
          <p:cNvSpPr txBox="1"/>
          <p:nvPr>
            <p:ph idx="1" type="body"/>
          </p:nvPr>
        </p:nvSpPr>
        <p:spPr>
          <a:xfrm>
            <a:off x="695325" y="1422303"/>
            <a:ext cx="6043612" cy="66528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600"/>
              </a:spcBef>
              <a:spcAft>
                <a:spcPts val="0"/>
              </a:spcAft>
              <a:buClr>
                <a:srgbClr val="00A189"/>
              </a:buClr>
              <a:buSzPts val="1600"/>
              <a:buNone/>
              <a:defRPr b="1" i="0" sz="1600">
                <a:solidFill>
                  <a:srgbClr val="00A189"/>
                </a:solidFill>
                <a:latin typeface="Arial Black"/>
                <a:ea typeface="Arial Black"/>
                <a:cs typeface="Arial Black"/>
                <a:sym typeface="Arial Black"/>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6" name="Google Shape;146;p31"/>
          <p:cNvSpPr txBox="1"/>
          <p:nvPr>
            <p:ph type="ctrTitle"/>
          </p:nvPr>
        </p:nvSpPr>
        <p:spPr>
          <a:xfrm>
            <a:off x="695325" y="2202272"/>
            <a:ext cx="6043612" cy="2765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400"/>
              <a:buFont typeface="Arial"/>
              <a:buNone/>
              <a:defRPr b="0"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7" name="Google Shape;147;p31"/>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48" name="Google Shape;148;p3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Center">
  <p:cSld name="Title Slide - Caret Center">
    <p:spTree>
      <p:nvGrpSpPr>
        <p:cNvPr id="1460" name="Shape 1460"/>
        <p:cNvGrpSpPr/>
        <p:nvPr/>
      </p:nvGrpSpPr>
      <p:grpSpPr>
        <a:xfrm>
          <a:off x="0" y="0"/>
          <a:ext cx="0" cy="0"/>
          <a:chOff x="0" y="0"/>
          <a:chExt cx="0" cy="0"/>
        </a:xfrm>
      </p:grpSpPr>
      <p:sp>
        <p:nvSpPr>
          <p:cNvPr id="1461" name="Google Shape;1461;p72"/>
          <p:cNvSpPr txBox="1"/>
          <p:nvPr>
            <p:ph type="ctrTitle"/>
          </p:nvPr>
        </p:nvSpPr>
        <p:spPr>
          <a:xfrm>
            <a:off x="381000" y="441325"/>
            <a:ext cx="8570913"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2" name="Google Shape;1462;p72"/>
          <p:cNvSpPr txBox="1"/>
          <p:nvPr>
            <p:ph idx="1" type="subTitle"/>
          </p:nvPr>
        </p:nvSpPr>
        <p:spPr>
          <a:xfrm>
            <a:off x="381000" y="2170153"/>
            <a:ext cx="3571875" cy="1609966"/>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1463" name="Google Shape;1463;p72"/>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4" name="Google Shape;1464;p72"/>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5" name="Google Shape;1465;p72"/>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466" name="Google Shape;1466;p72"/>
          <p:cNvPicPr preferRelativeResize="0"/>
          <p:nvPr/>
        </p:nvPicPr>
        <p:blipFill rotWithShape="1">
          <a:blip r:embed="rId2">
            <a:alphaModFix/>
          </a:blip>
          <a:srcRect b="0" l="0" r="0" t="0"/>
          <a:stretch/>
        </p:blipFill>
        <p:spPr>
          <a:xfrm>
            <a:off x="3594410" y="2750152"/>
            <a:ext cx="5003180" cy="2557956"/>
          </a:xfrm>
          <a:prstGeom prst="rect">
            <a:avLst/>
          </a:prstGeom>
          <a:noFill/>
          <a:ln>
            <a:noFill/>
          </a:ln>
        </p:spPr>
      </p:pic>
      <p:pic>
        <p:nvPicPr>
          <p:cNvPr id="1467" name="Google Shape;1467;p72"/>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Outline">
  <p:cSld name="Title Slide - Caret Outline">
    <p:spTree>
      <p:nvGrpSpPr>
        <p:cNvPr id="1468" name="Shape 1468"/>
        <p:cNvGrpSpPr/>
        <p:nvPr/>
      </p:nvGrpSpPr>
      <p:grpSpPr>
        <a:xfrm>
          <a:off x="0" y="0"/>
          <a:ext cx="0" cy="0"/>
          <a:chOff x="0" y="0"/>
          <a:chExt cx="0" cy="0"/>
        </a:xfrm>
      </p:grpSpPr>
      <p:sp>
        <p:nvSpPr>
          <p:cNvPr id="1469" name="Google Shape;1469;p73"/>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0" name="Google Shape;1470;p73"/>
          <p:cNvSpPr txBox="1"/>
          <p:nvPr>
            <p:ph idx="1" type="subTitle"/>
          </p:nvPr>
        </p:nvSpPr>
        <p:spPr>
          <a:xfrm>
            <a:off x="381000" y="2170153"/>
            <a:ext cx="3571875" cy="1609966"/>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1471" name="Google Shape;1471;p73"/>
          <p:cNvPicPr preferRelativeResize="0"/>
          <p:nvPr/>
        </p:nvPicPr>
        <p:blipFill rotWithShape="1">
          <a:blip r:embed="rId2">
            <a:alphaModFix/>
          </a:blip>
          <a:srcRect b="7895" l="1820" r="29665" t="-3412"/>
          <a:stretch/>
        </p:blipFill>
        <p:spPr>
          <a:xfrm>
            <a:off x="3948051" y="1111346"/>
            <a:ext cx="8243949" cy="5746654"/>
          </a:xfrm>
          <a:prstGeom prst="rect">
            <a:avLst/>
          </a:prstGeom>
          <a:noFill/>
          <a:ln>
            <a:noFill/>
          </a:ln>
        </p:spPr>
      </p:pic>
      <p:pic>
        <p:nvPicPr>
          <p:cNvPr id="1472" name="Google Shape;1472;p73"/>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473" name="Google Shape;1473;p7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4" name="Google Shape;1474;p7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5" name="Google Shape;1475;p7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Solid">
  <p:cSld name="Title Slide - Caret Solid">
    <p:spTree>
      <p:nvGrpSpPr>
        <p:cNvPr id="1476" name="Shape 1476"/>
        <p:cNvGrpSpPr/>
        <p:nvPr/>
      </p:nvGrpSpPr>
      <p:grpSpPr>
        <a:xfrm>
          <a:off x="0" y="0"/>
          <a:ext cx="0" cy="0"/>
          <a:chOff x="0" y="0"/>
          <a:chExt cx="0" cy="0"/>
        </a:xfrm>
      </p:grpSpPr>
      <p:sp>
        <p:nvSpPr>
          <p:cNvPr id="1477" name="Google Shape;1477;p74"/>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8" name="Google Shape;1478;p74"/>
          <p:cNvSpPr txBox="1"/>
          <p:nvPr>
            <p:ph idx="1" type="subTitle"/>
          </p:nvPr>
        </p:nvSpPr>
        <p:spPr>
          <a:xfrm>
            <a:off x="381000" y="2170153"/>
            <a:ext cx="3571875" cy="1609966"/>
          </a:xfrm>
          <a:prstGeom prst="rect">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1479" name="Google Shape;1479;p74"/>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pic>
        <p:nvPicPr>
          <p:cNvPr id="1480" name="Google Shape;1480;p74"/>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481" name="Google Shape;1481;p74"/>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2" name="Google Shape;1482;p74"/>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3" name="Google Shape;1483;p74"/>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escriptive">
  <p:cSld name="Section Header - Descriptive">
    <p:spTree>
      <p:nvGrpSpPr>
        <p:cNvPr id="1484" name="Shape 1484"/>
        <p:cNvGrpSpPr/>
        <p:nvPr/>
      </p:nvGrpSpPr>
      <p:grpSpPr>
        <a:xfrm>
          <a:off x="0" y="0"/>
          <a:ext cx="0" cy="0"/>
          <a:chOff x="0" y="0"/>
          <a:chExt cx="0" cy="0"/>
        </a:xfrm>
      </p:grpSpPr>
      <p:sp>
        <p:nvSpPr>
          <p:cNvPr id="1485" name="Google Shape;1485;p75"/>
          <p:cNvSpPr txBox="1"/>
          <p:nvPr>
            <p:ph type="ctrTitle"/>
          </p:nvPr>
        </p:nvSpPr>
        <p:spPr>
          <a:xfrm>
            <a:off x="695325" y="1792371"/>
            <a:ext cx="5329237" cy="2765968"/>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6" name="Google Shape;1486;p75"/>
          <p:cNvSpPr txBox="1"/>
          <p:nvPr>
            <p:ph idx="1" type="subTitle"/>
          </p:nvPr>
        </p:nvSpPr>
        <p:spPr>
          <a:xfrm>
            <a:off x="6810375" y="1990491"/>
            <a:ext cx="4289426" cy="2852737"/>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lvl="0" algn="l">
              <a:lnSpc>
                <a:spcPct val="110000"/>
              </a:lnSpc>
              <a:spcBef>
                <a:spcPts val="1000"/>
              </a:spcBef>
              <a:spcAft>
                <a:spcPts val="0"/>
              </a:spcAft>
              <a:buClr>
                <a:schemeClr val="dk1"/>
              </a:buClr>
              <a:buSzPts val="1400"/>
              <a:buNone/>
              <a:defRPr b="0" i="0" sz="140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87" name="Google Shape;1487;p75"/>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488" name="Google Shape;1488;p7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9" name="Google Shape;1489;p7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0" name="Google Shape;1490;p7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mple Caret">
  <p:cSld name="Section Header - Simple Caret">
    <p:spTree>
      <p:nvGrpSpPr>
        <p:cNvPr id="1491" name="Shape 1491"/>
        <p:cNvGrpSpPr/>
        <p:nvPr/>
      </p:nvGrpSpPr>
      <p:grpSpPr>
        <a:xfrm>
          <a:off x="0" y="0"/>
          <a:ext cx="0" cy="0"/>
          <a:chOff x="0" y="0"/>
          <a:chExt cx="0" cy="0"/>
        </a:xfrm>
      </p:grpSpPr>
      <p:pic>
        <p:nvPicPr>
          <p:cNvPr id="1492" name="Google Shape;1492;p76"/>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pic>
        <p:nvPicPr>
          <p:cNvPr id="1493" name="Google Shape;1493;p76"/>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494" name="Google Shape;1494;p7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5" name="Google Shape;1495;p7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6" name="Google Shape;1496;p7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
        <p:nvSpPr>
          <p:cNvPr id="1497" name="Google Shape;1497;p76"/>
          <p:cNvSpPr txBox="1"/>
          <p:nvPr>
            <p:ph type="ctrTitle"/>
          </p:nvPr>
        </p:nvSpPr>
        <p:spPr>
          <a:xfrm>
            <a:off x="695325" y="1792371"/>
            <a:ext cx="5329237" cy="2765968"/>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Number Caret">
  <p:cSld name="Section Header - Number Caret">
    <p:spTree>
      <p:nvGrpSpPr>
        <p:cNvPr id="1498" name="Shape 1498"/>
        <p:cNvGrpSpPr/>
        <p:nvPr/>
      </p:nvGrpSpPr>
      <p:grpSpPr>
        <a:xfrm>
          <a:off x="0" y="0"/>
          <a:ext cx="0" cy="0"/>
          <a:chOff x="0" y="0"/>
          <a:chExt cx="0" cy="0"/>
        </a:xfrm>
      </p:grpSpPr>
      <p:pic>
        <p:nvPicPr>
          <p:cNvPr id="1499" name="Google Shape;1499;p77"/>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500" name="Google Shape;1500;p77"/>
          <p:cNvSpPr txBox="1"/>
          <p:nvPr>
            <p:ph idx="1" type="body"/>
          </p:nvPr>
        </p:nvSpPr>
        <p:spPr>
          <a:xfrm>
            <a:off x="0" y="2061102"/>
            <a:ext cx="1560385" cy="1267506"/>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1600"/>
              </a:spcBef>
              <a:spcAft>
                <a:spcPts val="0"/>
              </a:spcAft>
              <a:buClr>
                <a:schemeClr val="accent5"/>
              </a:buClr>
              <a:buSzPts val="7900"/>
              <a:buNone/>
              <a:defRPr b="1" i="0" sz="7900">
                <a:solidFill>
                  <a:schemeClr val="accent5"/>
                </a:solidFill>
                <a:latin typeface="Arial"/>
                <a:ea typeface="Arial"/>
                <a:cs typeface="Arial"/>
                <a:sym typeface="Arial"/>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501" name="Google Shape;1501;p77"/>
          <p:cNvCxnSpPr/>
          <p:nvPr/>
        </p:nvCxnSpPr>
        <p:spPr>
          <a:xfrm>
            <a:off x="1860440" y="2324422"/>
            <a:ext cx="0" cy="772662"/>
          </a:xfrm>
          <a:prstGeom prst="straightConnector1">
            <a:avLst/>
          </a:prstGeom>
          <a:noFill/>
          <a:ln cap="flat" cmpd="sng" w="9525">
            <a:solidFill>
              <a:schemeClr val="dk1"/>
            </a:solidFill>
            <a:prstDash val="solid"/>
            <a:miter lim="800000"/>
            <a:headEnd len="sm" w="sm" type="none"/>
            <a:tailEnd len="sm" w="sm" type="none"/>
          </a:ln>
        </p:spPr>
      </p:cxnSp>
      <p:sp>
        <p:nvSpPr>
          <p:cNvPr id="1502" name="Google Shape;1502;p77"/>
          <p:cNvSpPr txBox="1"/>
          <p:nvPr>
            <p:ph type="ctrTitle"/>
          </p:nvPr>
        </p:nvSpPr>
        <p:spPr>
          <a:xfrm>
            <a:off x="2133377" y="2061101"/>
            <a:ext cx="7043551" cy="13331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03" name="Google Shape;1503;p77"/>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504" name="Google Shape;1504;p7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5" name="Google Shape;1505;p7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6" name="Google Shape;1506;p7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readcrumb Caret">
  <p:cSld name="Section Header - Breadcrumb Caret">
    <p:spTree>
      <p:nvGrpSpPr>
        <p:cNvPr id="1507" name="Shape 1507"/>
        <p:cNvGrpSpPr/>
        <p:nvPr/>
      </p:nvGrpSpPr>
      <p:grpSpPr>
        <a:xfrm>
          <a:off x="0" y="0"/>
          <a:ext cx="0" cy="0"/>
          <a:chOff x="0" y="0"/>
          <a:chExt cx="0" cy="0"/>
        </a:xfrm>
      </p:grpSpPr>
      <p:pic>
        <p:nvPicPr>
          <p:cNvPr id="1508" name="Google Shape;1508;p78"/>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1509" name="Google Shape;1509;p78"/>
          <p:cNvSpPr txBox="1"/>
          <p:nvPr>
            <p:ph idx="1" type="body"/>
          </p:nvPr>
        </p:nvSpPr>
        <p:spPr>
          <a:xfrm>
            <a:off x="695325" y="1422303"/>
            <a:ext cx="6043612" cy="66528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600"/>
              </a:spcBef>
              <a:spcAft>
                <a:spcPts val="0"/>
              </a:spcAft>
              <a:buClr>
                <a:srgbClr val="00A189"/>
              </a:buClr>
              <a:buSzPts val="1600"/>
              <a:buNone/>
              <a:defRPr b="1" i="0" sz="1600">
                <a:solidFill>
                  <a:srgbClr val="00A189"/>
                </a:solidFill>
                <a:latin typeface="Arial Black"/>
                <a:ea typeface="Arial Black"/>
                <a:cs typeface="Arial Black"/>
                <a:sym typeface="Arial Black"/>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10" name="Google Shape;1510;p78"/>
          <p:cNvSpPr txBox="1"/>
          <p:nvPr>
            <p:ph type="ctrTitle"/>
          </p:nvPr>
        </p:nvSpPr>
        <p:spPr>
          <a:xfrm>
            <a:off x="695325" y="2202272"/>
            <a:ext cx="6043612" cy="2765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400"/>
              <a:buFont typeface="Arial"/>
              <a:buNone/>
              <a:defRPr b="0"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11" name="Google Shape;1511;p78"/>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1512" name="Google Shape;1512;p7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3" name="Google Shape;1513;p7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4" name="Google Shape;1514;p7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15" name="Shape 1515"/>
        <p:cNvGrpSpPr/>
        <p:nvPr/>
      </p:nvGrpSpPr>
      <p:grpSpPr>
        <a:xfrm>
          <a:off x="0" y="0"/>
          <a:ext cx="0" cy="0"/>
          <a:chOff x="0" y="0"/>
          <a:chExt cx="0" cy="0"/>
        </a:xfrm>
      </p:grpSpPr>
      <p:sp>
        <p:nvSpPr>
          <p:cNvPr id="1516" name="Google Shape;1516;p7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7" name="Google Shape;1517;p79"/>
          <p:cNvSpPr txBox="1"/>
          <p:nvPr>
            <p:ph idx="1" type="body"/>
          </p:nvPr>
        </p:nvSpPr>
        <p:spPr>
          <a:xfrm>
            <a:off x="381001" y="1592263"/>
            <a:ext cx="2857499"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8" name="Google Shape;1518;p79"/>
          <p:cNvSpPr txBox="1"/>
          <p:nvPr>
            <p:ph idx="2" type="body"/>
          </p:nvPr>
        </p:nvSpPr>
        <p:spPr>
          <a:xfrm>
            <a:off x="3752858"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9" name="Google Shape;1519;p79"/>
          <p:cNvSpPr txBox="1"/>
          <p:nvPr>
            <p:ph idx="3" type="body"/>
          </p:nvPr>
        </p:nvSpPr>
        <p:spPr>
          <a:xfrm>
            <a:off x="7324731"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0" name="Google Shape;1520;p7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1" name="Google Shape;1521;p7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2" name="Google Shape;1522;p7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23" name="Shape 1523"/>
        <p:cNvGrpSpPr/>
        <p:nvPr/>
      </p:nvGrpSpPr>
      <p:grpSpPr>
        <a:xfrm>
          <a:off x="0" y="0"/>
          <a:ext cx="0" cy="0"/>
          <a:chOff x="0" y="0"/>
          <a:chExt cx="0" cy="0"/>
        </a:xfrm>
      </p:grpSpPr>
      <p:sp>
        <p:nvSpPr>
          <p:cNvPr id="1524" name="Google Shape;1524;p8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5" name="Google Shape;1525;p80"/>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6" name="Google Shape;1526;p8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7" name="Google Shape;1527;p80"/>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8" name="Google Shape;1528;p8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529" name="Shape 1529"/>
        <p:cNvGrpSpPr/>
        <p:nvPr/>
      </p:nvGrpSpPr>
      <p:grpSpPr>
        <a:xfrm>
          <a:off x="0" y="0"/>
          <a:ext cx="0" cy="0"/>
          <a:chOff x="0" y="0"/>
          <a:chExt cx="0" cy="0"/>
        </a:xfrm>
      </p:grpSpPr>
      <p:sp>
        <p:nvSpPr>
          <p:cNvPr id="1530" name="Google Shape;1530;p8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1" name="Google Shape;1531;p81"/>
          <p:cNvSpPr txBox="1"/>
          <p:nvPr>
            <p:ph idx="1" type="body"/>
          </p:nvPr>
        </p:nvSpPr>
        <p:spPr>
          <a:xfrm>
            <a:off x="381001" y="1592263"/>
            <a:ext cx="8570912"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2" name="Google Shape;1532;p81"/>
          <p:cNvSpPr txBox="1"/>
          <p:nvPr>
            <p:ph idx="2" type="body"/>
          </p:nvPr>
        </p:nvSpPr>
        <p:spPr>
          <a:xfrm>
            <a:off x="381000" y="2145967"/>
            <a:ext cx="8570912"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3" name="Google Shape;1533;p8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4" name="Google Shape;1534;p81"/>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5" name="Google Shape;1535;p8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1" name="Shape 151"/>
        <p:cNvGrpSpPr/>
        <p:nvPr/>
      </p:nvGrpSpPr>
      <p:grpSpPr>
        <a:xfrm>
          <a:off x="0" y="0"/>
          <a:ext cx="0" cy="0"/>
          <a:chOff x="0" y="0"/>
          <a:chExt cx="0" cy="0"/>
        </a:xfrm>
      </p:grpSpPr>
      <p:sp>
        <p:nvSpPr>
          <p:cNvPr id="152" name="Google Shape;152;p3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2"/>
          <p:cNvSpPr txBox="1"/>
          <p:nvPr>
            <p:ph idx="1" type="body"/>
          </p:nvPr>
        </p:nvSpPr>
        <p:spPr>
          <a:xfrm>
            <a:off x="381001" y="1592263"/>
            <a:ext cx="2857499"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32"/>
          <p:cNvSpPr txBox="1"/>
          <p:nvPr>
            <p:ph idx="2" type="body"/>
          </p:nvPr>
        </p:nvSpPr>
        <p:spPr>
          <a:xfrm>
            <a:off x="3752858"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32"/>
          <p:cNvSpPr txBox="1"/>
          <p:nvPr>
            <p:ph idx="3" type="body"/>
          </p:nvPr>
        </p:nvSpPr>
        <p:spPr>
          <a:xfrm>
            <a:off x="7324731"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6" name="Shape 1536"/>
        <p:cNvGrpSpPr/>
        <p:nvPr/>
      </p:nvGrpSpPr>
      <p:grpSpPr>
        <a:xfrm>
          <a:off x="0" y="0"/>
          <a:ext cx="0" cy="0"/>
          <a:chOff x="0" y="0"/>
          <a:chExt cx="0" cy="0"/>
        </a:xfrm>
      </p:grpSpPr>
      <p:sp>
        <p:nvSpPr>
          <p:cNvPr id="1537" name="Google Shape;1537;p8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8" name="Google Shape;1538;p82"/>
          <p:cNvSpPr txBox="1"/>
          <p:nvPr>
            <p:ph idx="1" type="body"/>
          </p:nvPr>
        </p:nvSpPr>
        <p:spPr>
          <a:xfrm>
            <a:off x="381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9" name="Google Shape;1539;p82"/>
          <p:cNvSpPr txBox="1"/>
          <p:nvPr>
            <p:ph idx="2" type="body"/>
          </p:nvPr>
        </p:nvSpPr>
        <p:spPr>
          <a:xfrm>
            <a:off x="6096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0" name="Google Shape;1540;p8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1" name="Google Shape;1541;p8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2" name="Google Shape;1542;p8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543" name="Google Shape;1543;p82"/>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44" name="Shape 1544"/>
        <p:cNvGrpSpPr/>
        <p:nvPr/>
      </p:nvGrpSpPr>
      <p:grpSpPr>
        <a:xfrm>
          <a:off x="0" y="0"/>
          <a:ext cx="0" cy="0"/>
          <a:chOff x="0" y="0"/>
          <a:chExt cx="0" cy="0"/>
        </a:xfrm>
      </p:grpSpPr>
      <p:sp>
        <p:nvSpPr>
          <p:cNvPr id="1545" name="Google Shape;1545;p8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6" name="Google Shape;1546;p83"/>
          <p:cNvSpPr txBox="1"/>
          <p:nvPr>
            <p:ph idx="1" type="body"/>
          </p:nvPr>
        </p:nvSpPr>
        <p:spPr>
          <a:xfrm>
            <a:off x="381002" y="1592263"/>
            <a:ext cx="5002212"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47" name="Google Shape;1547;p83"/>
          <p:cNvSpPr txBox="1"/>
          <p:nvPr>
            <p:ph idx="2" type="body"/>
          </p:nvPr>
        </p:nvSpPr>
        <p:spPr>
          <a:xfrm>
            <a:off x="381001" y="2163985"/>
            <a:ext cx="5002212"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8" name="Google Shape;1548;p83"/>
          <p:cNvSpPr txBox="1"/>
          <p:nvPr>
            <p:ph idx="3" type="body"/>
          </p:nvPr>
        </p:nvSpPr>
        <p:spPr>
          <a:xfrm>
            <a:off x="6096000" y="1602670"/>
            <a:ext cx="5003800"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49" name="Google Shape;1549;p83"/>
          <p:cNvSpPr txBox="1"/>
          <p:nvPr>
            <p:ph idx="4" type="body"/>
          </p:nvPr>
        </p:nvSpPr>
        <p:spPr>
          <a:xfrm>
            <a:off x="6096000" y="2163985"/>
            <a:ext cx="5003800"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0" name="Google Shape;1550;p8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1" name="Google Shape;1551;p8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2" name="Google Shape;1552;p8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553" name="Google Shape;1553;p83"/>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554" name="Shape 1554"/>
        <p:cNvGrpSpPr/>
        <p:nvPr/>
      </p:nvGrpSpPr>
      <p:grpSpPr>
        <a:xfrm>
          <a:off x="0" y="0"/>
          <a:ext cx="0" cy="0"/>
          <a:chOff x="0" y="0"/>
          <a:chExt cx="0" cy="0"/>
        </a:xfrm>
      </p:grpSpPr>
      <p:sp>
        <p:nvSpPr>
          <p:cNvPr id="1555" name="Google Shape;1555;p8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6" name="Google Shape;1556;p84"/>
          <p:cNvSpPr txBox="1"/>
          <p:nvPr>
            <p:ph idx="1" type="body"/>
          </p:nvPr>
        </p:nvSpPr>
        <p:spPr>
          <a:xfrm>
            <a:off x="381000"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7" name="Google Shape;1557;p84"/>
          <p:cNvSpPr txBox="1"/>
          <p:nvPr>
            <p:ph idx="2" type="body"/>
          </p:nvPr>
        </p:nvSpPr>
        <p:spPr>
          <a:xfrm>
            <a:off x="4308497" y="1592263"/>
            <a:ext cx="357500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8" name="Google Shape;1558;p84"/>
          <p:cNvSpPr txBox="1"/>
          <p:nvPr>
            <p:ph idx="3" type="body"/>
          </p:nvPr>
        </p:nvSpPr>
        <p:spPr>
          <a:xfrm>
            <a:off x="8239124"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9" name="Google Shape;1559;p8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0" name="Google Shape;1560;p8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1" name="Google Shape;1561;p8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562" name="Google Shape;1562;p84"/>
          <p:cNvCxnSpPr/>
          <p:nvPr/>
        </p:nvCxnSpPr>
        <p:spPr>
          <a:xfrm>
            <a:off x="4130686"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1563" name="Google Shape;1563;p84"/>
          <p:cNvCxnSpPr/>
          <p:nvPr/>
        </p:nvCxnSpPr>
        <p:spPr>
          <a:xfrm>
            <a:off x="8061312"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hree Columns)">
  <p:cSld name="Comparison (Three Columns)">
    <p:spTree>
      <p:nvGrpSpPr>
        <p:cNvPr id="1564" name="Shape 1564"/>
        <p:cNvGrpSpPr/>
        <p:nvPr/>
      </p:nvGrpSpPr>
      <p:grpSpPr>
        <a:xfrm>
          <a:off x="0" y="0"/>
          <a:ext cx="0" cy="0"/>
          <a:chOff x="0" y="0"/>
          <a:chExt cx="0" cy="0"/>
        </a:xfrm>
      </p:grpSpPr>
      <p:sp>
        <p:nvSpPr>
          <p:cNvPr id="1565" name="Google Shape;1565;p8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6" name="Google Shape;1566;p85"/>
          <p:cNvSpPr txBox="1"/>
          <p:nvPr>
            <p:ph idx="1" type="body"/>
          </p:nvPr>
        </p:nvSpPr>
        <p:spPr>
          <a:xfrm>
            <a:off x="381001" y="1592263"/>
            <a:ext cx="357187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7" name="Google Shape;1567;p85"/>
          <p:cNvSpPr txBox="1"/>
          <p:nvPr>
            <p:ph idx="2" type="body"/>
          </p:nvPr>
        </p:nvSpPr>
        <p:spPr>
          <a:xfrm>
            <a:off x="381000" y="2145967"/>
            <a:ext cx="3571873"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8" name="Google Shape;1568;p85"/>
          <p:cNvSpPr txBox="1"/>
          <p:nvPr>
            <p:ph idx="3" type="body"/>
          </p:nvPr>
        </p:nvSpPr>
        <p:spPr>
          <a:xfrm>
            <a:off x="4308348"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9" name="Google Shape;1569;p85"/>
          <p:cNvSpPr txBox="1"/>
          <p:nvPr>
            <p:ph idx="4" type="body"/>
          </p:nvPr>
        </p:nvSpPr>
        <p:spPr>
          <a:xfrm>
            <a:off x="4308348"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0" name="Google Shape;1570;p85"/>
          <p:cNvSpPr txBox="1"/>
          <p:nvPr>
            <p:ph idx="5" type="body"/>
          </p:nvPr>
        </p:nvSpPr>
        <p:spPr>
          <a:xfrm>
            <a:off x="8235696"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1" name="Google Shape;1571;p85"/>
          <p:cNvSpPr txBox="1"/>
          <p:nvPr>
            <p:ph idx="6" type="body"/>
          </p:nvPr>
        </p:nvSpPr>
        <p:spPr>
          <a:xfrm>
            <a:off x="8235695"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2" name="Google Shape;1572;p8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3" name="Google Shape;1573;p8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4" name="Google Shape;1574;p8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575" name="Google Shape;1575;p85"/>
          <p:cNvCxnSpPr/>
          <p:nvPr/>
        </p:nvCxnSpPr>
        <p:spPr>
          <a:xfrm>
            <a:off x="4130612"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1576" name="Google Shape;1576;p85"/>
          <p:cNvCxnSpPr/>
          <p:nvPr/>
        </p:nvCxnSpPr>
        <p:spPr>
          <a:xfrm>
            <a:off x="8059674"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1577" name="Shape 1577"/>
        <p:cNvGrpSpPr/>
        <p:nvPr/>
      </p:nvGrpSpPr>
      <p:grpSpPr>
        <a:xfrm>
          <a:off x="0" y="0"/>
          <a:ext cx="0" cy="0"/>
          <a:chOff x="0" y="0"/>
          <a:chExt cx="0" cy="0"/>
        </a:xfrm>
      </p:grpSpPr>
      <p:sp>
        <p:nvSpPr>
          <p:cNvPr id="1578" name="Google Shape;1578;p86"/>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9" name="Google Shape;1579;p86"/>
          <p:cNvSpPr txBox="1"/>
          <p:nvPr>
            <p:ph idx="1" type="body"/>
          </p:nvPr>
        </p:nvSpPr>
        <p:spPr>
          <a:xfrm>
            <a:off x="381000" y="1592263"/>
            <a:ext cx="64293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0" name="Google Shape;1580;p86"/>
          <p:cNvSpPr/>
          <p:nvPr>
            <p:ph idx="2" type="pic"/>
          </p:nvPr>
        </p:nvSpPr>
        <p:spPr>
          <a:xfrm>
            <a:off x="7524750" y="365126"/>
            <a:ext cx="4286250" cy="6129337"/>
          </a:xfrm>
          <a:prstGeom prst="rect">
            <a:avLst/>
          </a:prstGeom>
          <a:noFill/>
          <a:ln>
            <a:noFill/>
          </a:ln>
        </p:spPr>
      </p:sp>
      <p:sp>
        <p:nvSpPr>
          <p:cNvPr id="1581" name="Google Shape;1581;p8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2" name="Google Shape;1582;p86"/>
          <p:cNvSpPr txBox="1"/>
          <p:nvPr>
            <p:ph idx="11" type="ftr"/>
          </p:nvPr>
        </p:nvSpPr>
        <p:spPr>
          <a:xfrm>
            <a:off x="2524125" y="6229815"/>
            <a:ext cx="428625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3" name="Google Shape;1583;p86"/>
          <p:cNvSpPr txBox="1"/>
          <p:nvPr>
            <p:ph idx="12" type="sldNum"/>
          </p:nvPr>
        </p:nvSpPr>
        <p:spPr>
          <a:xfrm>
            <a:off x="11454063" y="7026108"/>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p:cSld name="Content, Subhead with Picture">
    <p:spTree>
      <p:nvGrpSpPr>
        <p:cNvPr id="1584" name="Shape 1584"/>
        <p:cNvGrpSpPr/>
        <p:nvPr/>
      </p:nvGrpSpPr>
      <p:grpSpPr>
        <a:xfrm>
          <a:off x="0" y="0"/>
          <a:ext cx="0" cy="0"/>
          <a:chOff x="0" y="0"/>
          <a:chExt cx="0" cy="0"/>
        </a:xfrm>
      </p:grpSpPr>
      <p:sp>
        <p:nvSpPr>
          <p:cNvPr id="1585" name="Google Shape;1585;p87"/>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6" name="Google Shape;1586;p87"/>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7" name="Google Shape;1587;p87"/>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8" name="Google Shape;1588;p87"/>
          <p:cNvSpPr/>
          <p:nvPr>
            <p:ph idx="3" type="pic"/>
          </p:nvPr>
        </p:nvSpPr>
        <p:spPr>
          <a:xfrm>
            <a:off x="7524750" y="365126"/>
            <a:ext cx="4286250" cy="6129337"/>
          </a:xfrm>
          <a:prstGeom prst="rect">
            <a:avLst/>
          </a:prstGeom>
          <a:noFill/>
          <a:ln>
            <a:noFill/>
          </a:ln>
        </p:spPr>
      </p:sp>
      <p:sp>
        <p:nvSpPr>
          <p:cNvPr id="1589" name="Google Shape;1589;p8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0" name="Google Shape;1590;p8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1" name="Google Shape;1591;p87"/>
          <p:cNvSpPr txBox="1"/>
          <p:nvPr>
            <p:ph idx="12" type="sldNum"/>
          </p:nvPr>
        </p:nvSpPr>
        <p:spPr>
          <a:xfrm>
            <a:off x="11454063" y="7022233"/>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592" name="Shape 1592"/>
        <p:cNvGrpSpPr/>
        <p:nvPr/>
      </p:nvGrpSpPr>
      <p:grpSpPr>
        <a:xfrm>
          <a:off x="0" y="0"/>
          <a:ext cx="0" cy="0"/>
          <a:chOff x="0" y="0"/>
          <a:chExt cx="0" cy="0"/>
        </a:xfrm>
      </p:grpSpPr>
      <p:sp>
        <p:nvSpPr>
          <p:cNvPr id="1593" name="Google Shape;1593;p8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4" name="Google Shape;1594;p88"/>
          <p:cNvSpPr txBox="1"/>
          <p:nvPr>
            <p:ph idx="1" type="body"/>
          </p:nvPr>
        </p:nvSpPr>
        <p:spPr>
          <a:xfrm>
            <a:off x="381000" y="1590676"/>
            <a:ext cx="6429375" cy="417829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5" name="Google Shape;1595;p88"/>
          <p:cNvSpPr txBox="1"/>
          <p:nvPr>
            <p:ph idx="2"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6" name="Google Shape;1596;p8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7" name="Google Shape;1597;p8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8" name="Google Shape;1598;p8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Caption">
  <p:cSld name="Content, Subhead with Caption">
    <p:spTree>
      <p:nvGrpSpPr>
        <p:cNvPr id="1599" name="Shape 1599"/>
        <p:cNvGrpSpPr/>
        <p:nvPr/>
      </p:nvGrpSpPr>
      <p:grpSpPr>
        <a:xfrm>
          <a:off x="0" y="0"/>
          <a:ext cx="0" cy="0"/>
          <a:chOff x="0" y="0"/>
          <a:chExt cx="0" cy="0"/>
        </a:xfrm>
      </p:grpSpPr>
      <p:sp>
        <p:nvSpPr>
          <p:cNvPr id="1600" name="Google Shape;1600;p8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1" name="Google Shape;1601;p89"/>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2" name="Google Shape;1602;p89"/>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3" name="Google Shape;1603;p89"/>
          <p:cNvSpPr txBox="1"/>
          <p:nvPr>
            <p:ph idx="3"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4" name="Google Shape;1604;p8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5" name="Google Shape;1605;p8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6" name="Google Shape;1606;p8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rgbClr val="FDFAEE"/>
        </a:solidFill>
      </p:bgPr>
    </p:bg>
    <p:spTree>
      <p:nvGrpSpPr>
        <p:cNvPr id="1607" name="Shape 1607"/>
        <p:cNvGrpSpPr/>
        <p:nvPr/>
      </p:nvGrpSpPr>
      <p:grpSpPr>
        <a:xfrm>
          <a:off x="0" y="0"/>
          <a:ext cx="0" cy="0"/>
          <a:chOff x="0" y="0"/>
          <a:chExt cx="0" cy="0"/>
        </a:xfrm>
      </p:grpSpPr>
      <p:sp>
        <p:nvSpPr>
          <p:cNvPr id="1608" name="Google Shape;1608;p9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9" name="Google Shape;1609;p90"/>
          <p:cNvSpPr/>
          <p:nvPr>
            <p:ph idx="2" type="pic"/>
          </p:nvPr>
        </p:nvSpPr>
        <p:spPr>
          <a:xfrm>
            <a:off x="381000" y="1592263"/>
            <a:ext cx="7143750" cy="4902200"/>
          </a:xfrm>
          <a:prstGeom prst="rect">
            <a:avLst/>
          </a:prstGeom>
          <a:noFill/>
          <a:ln>
            <a:noFill/>
          </a:ln>
        </p:spPr>
      </p:sp>
      <p:sp>
        <p:nvSpPr>
          <p:cNvPr id="1610" name="Google Shape;1610;p90"/>
          <p:cNvSpPr txBox="1"/>
          <p:nvPr>
            <p:ph idx="1" type="body"/>
          </p:nvPr>
        </p:nvSpPr>
        <p:spPr>
          <a:xfrm>
            <a:off x="8239124" y="1592264"/>
            <a:ext cx="3571875"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1" name="Google Shape;1611;p9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2" name="Google Shape;1612;p90"/>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3" name="Google Shape;1613;p9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ubhead with Caption" showMasterSp="0">
  <p:cSld name="Picture, Subhead with Caption">
    <p:bg>
      <p:bgPr>
        <a:solidFill>
          <a:srgbClr val="FDFAEE"/>
        </a:solidFill>
      </p:bgPr>
    </p:bg>
    <p:spTree>
      <p:nvGrpSpPr>
        <p:cNvPr id="1614" name="Shape 1614"/>
        <p:cNvGrpSpPr/>
        <p:nvPr/>
      </p:nvGrpSpPr>
      <p:grpSpPr>
        <a:xfrm>
          <a:off x="0" y="0"/>
          <a:ext cx="0" cy="0"/>
          <a:chOff x="0" y="0"/>
          <a:chExt cx="0" cy="0"/>
        </a:xfrm>
      </p:grpSpPr>
      <p:sp>
        <p:nvSpPr>
          <p:cNvPr id="1615" name="Google Shape;1615;p9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6" name="Google Shape;1616;p91"/>
          <p:cNvSpPr/>
          <p:nvPr>
            <p:ph idx="2" type="pic"/>
          </p:nvPr>
        </p:nvSpPr>
        <p:spPr>
          <a:xfrm>
            <a:off x="381000" y="1592264"/>
            <a:ext cx="7143749" cy="4902199"/>
          </a:xfrm>
          <a:prstGeom prst="rect">
            <a:avLst/>
          </a:prstGeom>
          <a:noFill/>
          <a:ln>
            <a:noFill/>
          </a:ln>
        </p:spPr>
      </p:sp>
      <p:sp>
        <p:nvSpPr>
          <p:cNvPr id="1617" name="Google Shape;1617;p91"/>
          <p:cNvSpPr txBox="1"/>
          <p:nvPr>
            <p:ph idx="1" type="body"/>
          </p:nvPr>
        </p:nvSpPr>
        <p:spPr>
          <a:xfrm>
            <a:off x="8239124" y="1592264"/>
            <a:ext cx="35718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8" name="Google Shape;1618;p91"/>
          <p:cNvSpPr txBox="1"/>
          <p:nvPr>
            <p:ph idx="3" type="body"/>
          </p:nvPr>
        </p:nvSpPr>
        <p:spPr>
          <a:xfrm>
            <a:off x="8239125" y="2145967"/>
            <a:ext cx="3571874" cy="3623007"/>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9" name="Google Shape;1619;p9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0" name="Google Shape;1620;p91"/>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1" name="Google Shape;1621;p9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9" name="Shape 159"/>
        <p:cNvGrpSpPr/>
        <p:nvPr/>
      </p:nvGrpSpPr>
      <p:grpSpPr>
        <a:xfrm>
          <a:off x="0" y="0"/>
          <a:ext cx="0" cy="0"/>
          <a:chOff x="0" y="0"/>
          <a:chExt cx="0" cy="0"/>
        </a:xfrm>
      </p:grpSpPr>
      <p:sp>
        <p:nvSpPr>
          <p:cNvPr id="160" name="Google Shape;160;p3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3"/>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3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3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Grid">
  <p:cSld name="Content with Picture Grid">
    <p:spTree>
      <p:nvGrpSpPr>
        <p:cNvPr id="1622" name="Shape 1622"/>
        <p:cNvGrpSpPr/>
        <p:nvPr/>
      </p:nvGrpSpPr>
      <p:grpSpPr>
        <a:xfrm>
          <a:off x="0" y="0"/>
          <a:ext cx="0" cy="0"/>
          <a:chOff x="0" y="0"/>
          <a:chExt cx="0" cy="0"/>
        </a:xfrm>
      </p:grpSpPr>
      <p:sp>
        <p:nvSpPr>
          <p:cNvPr id="1623" name="Google Shape;1623;p92"/>
          <p:cNvSpPr txBox="1"/>
          <p:nvPr>
            <p:ph type="title"/>
          </p:nvPr>
        </p:nvSpPr>
        <p:spPr>
          <a:xfrm>
            <a:off x="381000" y="441325"/>
            <a:ext cx="499110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4" name="Google Shape;1624;p92"/>
          <p:cNvSpPr txBox="1"/>
          <p:nvPr>
            <p:ph idx="1" type="body"/>
          </p:nvPr>
        </p:nvSpPr>
        <p:spPr>
          <a:xfrm>
            <a:off x="381001" y="1592263"/>
            <a:ext cx="4991100"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5" name="Google Shape;1625;p92"/>
          <p:cNvSpPr/>
          <p:nvPr>
            <p:ph idx="2" type="pic"/>
          </p:nvPr>
        </p:nvSpPr>
        <p:spPr>
          <a:xfrm>
            <a:off x="6096000" y="1016000"/>
            <a:ext cx="2513301" cy="3235924"/>
          </a:xfrm>
          <a:prstGeom prst="rect">
            <a:avLst/>
          </a:prstGeom>
          <a:noFill/>
          <a:ln>
            <a:noFill/>
          </a:ln>
        </p:spPr>
      </p:sp>
      <p:sp>
        <p:nvSpPr>
          <p:cNvPr id="1626" name="Google Shape;1626;p92"/>
          <p:cNvSpPr/>
          <p:nvPr>
            <p:ph idx="3" type="pic"/>
          </p:nvPr>
        </p:nvSpPr>
        <p:spPr>
          <a:xfrm>
            <a:off x="6096000" y="4379314"/>
            <a:ext cx="2513301" cy="2478686"/>
          </a:xfrm>
          <a:prstGeom prst="rect">
            <a:avLst/>
          </a:prstGeom>
          <a:noFill/>
          <a:ln>
            <a:noFill/>
          </a:ln>
        </p:spPr>
      </p:sp>
      <p:sp>
        <p:nvSpPr>
          <p:cNvPr id="1627" name="Google Shape;1627;p92"/>
          <p:cNvSpPr/>
          <p:nvPr>
            <p:ph idx="4" type="pic"/>
          </p:nvPr>
        </p:nvSpPr>
        <p:spPr>
          <a:xfrm>
            <a:off x="8730961" y="0"/>
            <a:ext cx="2513301" cy="2478686"/>
          </a:xfrm>
          <a:prstGeom prst="rect">
            <a:avLst/>
          </a:prstGeom>
          <a:noFill/>
          <a:ln>
            <a:noFill/>
          </a:ln>
        </p:spPr>
      </p:sp>
      <p:sp>
        <p:nvSpPr>
          <p:cNvPr id="1628" name="Google Shape;1628;p92"/>
          <p:cNvSpPr/>
          <p:nvPr>
            <p:ph idx="5" type="pic"/>
          </p:nvPr>
        </p:nvSpPr>
        <p:spPr>
          <a:xfrm>
            <a:off x="8730960" y="2603500"/>
            <a:ext cx="2513301" cy="3235924"/>
          </a:xfrm>
          <a:prstGeom prst="rect">
            <a:avLst/>
          </a:prstGeom>
          <a:noFill/>
          <a:ln>
            <a:noFill/>
          </a:ln>
        </p:spPr>
      </p:sp>
      <p:sp>
        <p:nvSpPr>
          <p:cNvPr id="1629" name="Google Shape;1629;p9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0" name="Google Shape;1630;p92"/>
          <p:cNvSpPr txBox="1"/>
          <p:nvPr>
            <p:ph idx="11" type="ftr"/>
          </p:nvPr>
        </p:nvSpPr>
        <p:spPr>
          <a:xfrm>
            <a:off x="8730960" y="6229815"/>
            <a:ext cx="236884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1" name="Google Shape;1631;p9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Grid">
  <p:cSld name="Content, Subhead with Picture Grid">
    <p:spTree>
      <p:nvGrpSpPr>
        <p:cNvPr id="1632" name="Shape 1632"/>
        <p:cNvGrpSpPr/>
        <p:nvPr/>
      </p:nvGrpSpPr>
      <p:grpSpPr>
        <a:xfrm>
          <a:off x="0" y="0"/>
          <a:ext cx="0" cy="0"/>
          <a:chOff x="0" y="0"/>
          <a:chExt cx="0" cy="0"/>
        </a:xfrm>
      </p:grpSpPr>
      <p:sp>
        <p:nvSpPr>
          <p:cNvPr id="1633" name="Google Shape;1633;p93"/>
          <p:cNvSpPr txBox="1"/>
          <p:nvPr>
            <p:ph type="title"/>
          </p:nvPr>
        </p:nvSpPr>
        <p:spPr>
          <a:xfrm>
            <a:off x="381000" y="441325"/>
            <a:ext cx="500309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4" name="Google Shape;1634;p93"/>
          <p:cNvSpPr txBox="1"/>
          <p:nvPr>
            <p:ph idx="1" type="body"/>
          </p:nvPr>
        </p:nvSpPr>
        <p:spPr>
          <a:xfrm>
            <a:off x="381000" y="1592263"/>
            <a:ext cx="5003091"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5" name="Google Shape;1635;p93"/>
          <p:cNvSpPr txBox="1"/>
          <p:nvPr>
            <p:ph idx="2" type="body"/>
          </p:nvPr>
        </p:nvSpPr>
        <p:spPr>
          <a:xfrm>
            <a:off x="381001" y="2145967"/>
            <a:ext cx="5003090"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6" name="Google Shape;1636;p93"/>
          <p:cNvSpPr/>
          <p:nvPr>
            <p:ph idx="3" type="pic"/>
          </p:nvPr>
        </p:nvSpPr>
        <p:spPr>
          <a:xfrm>
            <a:off x="6096000" y="1016000"/>
            <a:ext cx="2513301" cy="3235924"/>
          </a:xfrm>
          <a:prstGeom prst="rect">
            <a:avLst/>
          </a:prstGeom>
          <a:noFill/>
          <a:ln>
            <a:noFill/>
          </a:ln>
        </p:spPr>
      </p:sp>
      <p:sp>
        <p:nvSpPr>
          <p:cNvPr id="1637" name="Google Shape;1637;p93"/>
          <p:cNvSpPr/>
          <p:nvPr>
            <p:ph idx="4" type="pic"/>
          </p:nvPr>
        </p:nvSpPr>
        <p:spPr>
          <a:xfrm>
            <a:off x="6096000" y="4379314"/>
            <a:ext cx="2513301" cy="2478686"/>
          </a:xfrm>
          <a:prstGeom prst="rect">
            <a:avLst/>
          </a:prstGeom>
          <a:noFill/>
          <a:ln>
            <a:noFill/>
          </a:ln>
        </p:spPr>
      </p:sp>
      <p:sp>
        <p:nvSpPr>
          <p:cNvPr id="1638" name="Google Shape;1638;p93"/>
          <p:cNvSpPr/>
          <p:nvPr>
            <p:ph idx="5" type="pic"/>
          </p:nvPr>
        </p:nvSpPr>
        <p:spPr>
          <a:xfrm>
            <a:off x="8730961" y="0"/>
            <a:ext cx="2513301" cy="2478686"/>
          </a:xfrm>
          <a:prstGeom prst="rect">
            <a:avLst/>
          </a:prstGeom>
          <a:noFill/>
          <a:ln>
            <a:noFill/>
          </a:ln>
        </p:spPr>
      </p:sp>
      <p:sp>
        <p:nvSpPr>
          <p:cNvPr id="1639" name="Google Shape;1639;p93"/>
          <p:cNvSpPr/>
          <p:nvPr>
            <p:ph idx="6" type="pic"/>
          </p:nvPr>
        </p:nvSpPr>
        <p:spPr>
          <a:xfrm>
            <a:off x="8730960" y="2603500"/>
            <a:ext cx="2513301" cy="3235924"/>
          </a:xfrm>
          <a:prstGeom prst="rect">
            <a:avLst/>
          </a:prstGeom>
          <a:noFill/>
          <a:ln>
            <a:noFill/>
          </a:ln>
        </p:spPr>
      </p:sp>
      <p:sp>
        <p:nvSpPr>
          <p:cNvPr id="1640" name="Google Shape;1640;p9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1" name="Google Shape;1641;p9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2" name="Google Shape;1642;p9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2">
  <p:cSld name="Images with Descriptions - 2">
    <p:spTree>
      <p:nvGrpSpPr>
        <p:cNvPr id="1643" name="Shape 1643"/>
        <p:cNvGrpSpPr/>
        <p:nvPr/>
      </p:nvGrpSpPr>
      <p:grpSpPr>
        <a:xfrm>
          <a:off x="0" y="0"/>
          <a:ext cx="0" cy="0"/>
          <a:chOff x="0" y="0"/>
          <a:chExt cx="0" cy="0"/>
        </a:xfrm>
      </p:grpSpPr>
      <p:sp>
        <p:nvSpPr>
          <p:cNvPr id="1644" name="Google Shape;1644;p9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5" name="Google Shape;1645;p94"/>
          <p:cNvSpPr/>
          <p:nvPr>
            <p:ph idx="2" type="pic"/>
          </p:nvPr>
        </p:nvSpPr>
        <p:spPr>
          <a:xfrm>
            <a:off x="422226" y="1592263"/>
            <a:ext cx="1137600" cy="1137600"/>
          </a:xfrm>
          <a:prstGeom prst="ellipse">
            <a:avLst/>
          </a:prstGeom>
          <a:noFill/>
          <a:ln>
            <a:noFill/>
          </a:ln>
        </p:spPr>
      </p:sp>
      <p:sp>
        <p:nvSpPr>
          <p:cNvPr id="1646" name="Google Shape;1646;p94"/>
          <p:cNvSpPr txBox="1"/>
          <p:nvPr>
            <p:ph idx="1" type="body"/>
          </p:nvPr>
        </p:nvSpPr>
        <p:spPr>
          <a:xfrm>
            <a:off x="1814500" y="1592262"/>
            <a:ext cx="3568714" cy="4176713"/>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7" name="Google Shape;1647;p94"/>
          <p:cNvSpPr/>
          <p:nvPr>
            <p:ph idx="3" type="pic"/>
          </p:nvPr>
        </p:nvSpPr>
        <p:spPr>
          <a:xfrm>
            <a:off x="6428005" y="1592263"/>
            <a:ext cx="1137600" cy="1137600"/>
          </a:xfrm>
          <a:prstGeom prst="ellipse">
            <a:avLst/>
          </a:prstGeom>
          <a:noFill/>
          <a:ln>
            <a:noFill/>
          </a:ln>
        </p:spPr>
      </p:sp>
      <p:sp>
        <p:nvSpPr>
          <p:cNvPr id="1648" name="Google Shape;1648;p94"/>
          <p:cNvSpPr txBox="1"/>
          <p:nvPr>
            <p:ph idx="4" type="body"/>
          </p:nvPr>
        </p:nvSpPr>
        <p:spPr>
          <a:xfrm>
            <a:off x="7820279" y="1592263"/>
            <a:ext cx="356871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9" name="Google Shape;1649;p9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0" name="Google Shape;1650;p9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1" name="Google Shape;1651;p9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652" name="Google Shape;1652;p94"/>
          <p:cNvCxnSpPr/>
          <p:nvPr/>
        </p:nvCxnSpPr>
        <p:spPr>
          <a:xfrm>
            <a:off x="6096000"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3">
  <p:cSld name="Images with Descriptions - 3">
    <p:spTree>
      <p:nvGrpSpPr>
        <p:cNvPr id="1653" name="Shape 1653"/>
        <p:cNvGrpSpPr/>
        <p:nvPr/>
      </p:nvGrpSpPr>
      <p:grpSpPr>
        <a:xfrm>
          <a:off x="0" y="0"/>
          <a:ext cx="0" cy="0"/>
          <a:chOff x="0" y="0"/>
          <a:chExt cx="0" cy="0"/>
        </a:xfrm>
      </p:grpSpPr>
      <p:sp>
        <p:nvSpPr>
          <p:cNvPr id="1654" name="Google Shape;1654;p9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5" name="Google Shape;1655;p95"/>
          <p:cNvSpPr/>
          <p:nvPr>
            <p:ph idx="2" type="pic"/>
          </p:nvPr>
        </p:nvSpPr>
        <p:spPr>
          <a:xfrm>
            <a:off x="893653" y="1592263"/>
            <a:ext cx="1137600" cy="1137600"/>
          </a:xfrm>
          <a:prstGeom prst="ellipse">
            <a:avLst/>
          </a:prstGeom>
          <a:noFill/>
          <a:ln>
            <a:noFill/>
          </a:ln>
        </p:spPr>
      </p:sp>
      <p:sp>
        <p:nvSpPr>
          <p:cNvPr id="1656" name="Google Shape;1656;p95"/>
          <p:cNvSpPr txBox="1"/>
          <p:nvPr>
            <p:ph idx="1" type="body"/>
          </p:nvPr>
        </p:nvSpPr>
        <p:spPr>
          <a:xfrm>
            <a:off x="893653"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7" name="Google Shape;1657;p95"/>
          <p:cNvSpPr/>
          <p:nvPr>
            <p:ph idx="3" type="pic"/>
          </p:nvPr>
        </p:nvSpPr>
        <p:spPr>
          <a:xfrm>
            <a:off x="4434620" y="1592263"/>
            <a:ext cx="1137600" cy="1137600"/>
          </a:xfrm>
          <a:prstGeom prst="ellipse">
            <a:avLst/>
          </a:prstGeom>
          <a:noFill/>
          <a:ln>
            <a:noFill/>
          </a:ln>
        </p:spPr>
      </p:sp>
      <p:sp>
        <p:nvSpPr>
          <p:cNvPr id="1658" name="Google Shape;1658;p95"/>
          <p:cNvSpPr txBox="1"/>
          <p:nvPr>
            <p:ph idx="4" type="body"/>
          </p:nvPr>
        </p:nvSpPr>
        <p:spPr>
          <a:xfrm>
            <a:off x="4440238" y="2921671"/>
            <a:ext cx="2849769"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9" name="Google Shape;1659;p95"/>
          <p:cNvSpPr/>
          <p:nvPr>
            <p:ph idx="5" type="pic"/>
          </p:nvPr>
        </p:nvSpPr>
        <p:spPr>
          <a:xfrm>
            <a:off x="7975587" y="1592263"/>
            <a:ext cx="1137600" cy="1137600"/>
          </a:xfrm>
          <a:prstGeom prst="ellipse">
            <a:avLst/>
          </a:prstGeom>
          <a:noFill/>
          <a:ln>
            <a:noFill/>
          </a:ln>
        </p:spPr>
      </p:sp>
      <p:sp>
        <p:nvSpPr>
          <p:cNvPr id="1660" name="Google Shape;1660;p95"/>
          <p:cNvSpPr txBox="1"/>
          <p:nvPr>
            <p:ph idx="6" type="body"/>
          </p:nvPr>
        </p:nvSpPr>
        <p:spPr>
          <a:xfrm>
            <a:off x="7975587"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1" name="Google Shape;1661;p9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2" name="Google Shape;1662;p9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3" name="Google Shape;1663;p9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664" name="Google Shape;1664;p95"/>
          <p:cNvCxnSpPr/>
          <p:nvPr/>
        </p:nvCxnSpPr>
        <p:spPr>
          <a:xfrm>
            <a:off x="4099380" y="2996317"/>
            <a:ext cx="0" cy="2772658"/>
          </a:xfrm>
          <a:prstGeom prst="straightConnector1">
            <a:avLst/>
          </a:prstGeom>
          <a:noFill/>
          <a:ln cap="flat" cmpd="sng" w="9525">
            <a:solidFill>
              <a:schemeClr val="dk1"/>
            </a:solidFill>
            <a:prstDash val="solid"/>
            <a:miter lim="800000"/>
            <a:headEnd len="sm" w="sm" type="none"/>
            <a:tailEnd len="sm" w="sm" type="none"/>
          </a:ln>
        </p:spPr>
      </p:cxnSp>
      <p:cxnSp>
        <p:nvCxnSpPr>
          <p:cNvPr id="1665" name="Google Shape;1665;p95"/>
          <p:cNvCxnSpPr/>
          <p:nvPr/>
        </p:nvCxnSpPr>
        <p:spPr>
          <a:xfrm>
            <a:off x="7633533" y="2996317"/>
            <a:ext cx="0" cy="2772658"/>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4">
  <p:cSld name="Images with Descriptions - 4">
    <p:spTree>
      <p:nvGrpSpPr>
        <p:cNvPr id="1666" name="Shape 1666"/>
        <p:cNvGrpSpPr/>
        <p:nvPr/>
      </p:nvGrpSpPr>
      <p:grpSpPr>
        <a:xfrm>
          <a:off x="0" y="0"/>
          <a:ext cx="0" cy="0"/>
          <a:chOff x="0" y="0"/>
          <a:chExt cx="0" cy="0"/>
        </a:xfrm>
      </p:grpSpPr>
      <p:sp>
        <p:nvSpPr>
          <p:cNvPr id="1667" name="Google Shape;1667;p9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8" name="Google Shape;1668;p96"/>
          <p:cNvSpPr/>
          <p:nvPr>
            <p:ph idx="2" type="pic"/>
          </p:nvPr>
        </p:nvSpPr>
        <p:spPr>
          <a:xfrm>
            <a:off x="893653" y="1593274"/>
            <a:ext cx="1137600" cy="1137600"/>
          </a:xfrm>
          <a:prstGeom prst="ellipse">
            <a:avLst/>
          </a:prstGeom>
          <a:noFill/>
          <a:ln>
            <a:noFill/>
          </a:ln>
        </p:spPr>
      </p:sp>
      <p:sp>
        <p:nvSpPr>
          <p:cNvPr id="1669" name="Google Shape;1669;p96"/>
          <p:cNvSpPr txBox="1"/>
          <p:nvPr>
            <p:ph idx="1" type="body"/>
          </p:nvPr>
        </p:nvSpPr>
        <p:spPr>
          <a:xfrm>
            <a:off x="2285928" y="1603663"/>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0" name="Google Shape;1670;p96"/>
          <p:cNvSpPr/>
          <p:nvPr>
            <p:ph idx="3" type="pic"/>
          </p:nvPr>
        </p:nvSpPr>
        <p:spPr>
          <a:xfrm>
            <a:off x="6426706" y="1593274"/>
            <a:ext cx="1137600" cy="1137600"/>
          </a:xfrm>
          <a:prstGeom prst="ellipse">
            <a:avLst/>
          </a:prstGeom>
          <a:noFill/>
          <a:ln>
            <a:noFill/>
          </a:ln>
        </p:spPr>
      </p:sp>
      <p:sp>
        <p:nvSpPr>
          <p:cNvPr id="1671" name="Google Shape;1671;p96"/>
          <p:cNvSpPr txBox="1"/>
          <p:nvPr>
            <p:ph idx="4" type="body"/>
          </p:nvPr>
        </p:nvSpPr>
        <p:spPr>
          <a:xfrm>
            <a:off x="7818981" y="1591731"/>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2" name="Google Shape;1672;p96"/>
          <p:cNvSpPr/>
          <p:nvPr>
            <p:ph idx="5" type="pic"/>
          </p:nvPr>
        </p:nvSpPr>
        <p:spPr>
          <a:xfrm>
            <a:off x="893653" y="4003260"/>
            <a:ext cx="1137600" cy="1137600"/>
          </a:xfrm>
          <a:prstGeom prst="ellipse">
            <a:avLst/>
          </a:prstGeom>
          <a:noFill/>
          <a:ln>
            <a:noFill/>
          </a:ln>
        </p:spPr>
      </p:sp>
      <p:sp>
        <p:nvSpPr>
          <p:cNvPr id="1673" name="Google Shape;1673;p96"/>
          <p:cNvSpPr txBox="1"/>
          <p:nvPr>
            <p:ph idx="6" type="body"/>
          </p:nvPr>
        </p:nvSpPr>
        <p:spPr>
          <a:xfrm>
            <a:off x="2285928" y="4013649"/>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4" name="Google Shape;1674;p96"/>
          <p:cNvSpPr/>
          <p:nvPr>
            <p:ph idx="7" type="pic"/>
          </p:nvPr>
        </p:nvSpPr>
        <p:spPr>
          <a:xfrm>
            <a:off x="6426706" y="4003260"/>
            <a:ext cx="1137600" cy="1137600"/>
          </a:xfrm>
          <a:prstGeom prst="ellipse">
            <a:avLst/>
          </a:prstGeom>
          <a:noFill/>
          <a:ln>
            <a:noFill/>
          </a:ln>
        </p:spPr>
      </p:sp>
      <p:sp>
        <p:nvSpPr>
          <p:cNvPr id="1675" name="Google Shape;1675;p96"/>
          <p:cNvSpPr txBox="1"/>
          <p:nvPr>
            <p:ph idx="8" type="body"/>
          </p:nvPr>
        </p:nvSpPr>
        <p:spPr>
          <a:xfrm>
            <a:off x="7818981" y="4001717"/>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6" name="Google Shape;1676;p9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7" name="Google Shape;1677;p9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8" name="Google Shape;1678;p9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679" name="Google Shape;1679;p96"/>
          <p:cNvCxnSpPr/>
          <p:nvPr/>
        </p:nvCxnSpPr>
        <p:spPr>
          <a:xfrm>
            <a:off x="774503" y="3695202"/>
            <a:ext cx="10642995" cy="0"/>
          </a:xfrm>
          <a:prstGeom prst="straightConnector1">
            <a:avLst/>
          </a:prstGeom>
          <a:noFill/>
          <a:ln cap="flat" cmpd="sng" w="9525">
            <a:solidFill>
              <a:schemeClr val="dk1"/>
            </a:solidFill>
            <a:prstDash val="solid"/>
            <a:miter lim="800000"/>
            <a:headEnd len="sm" w="sm" type="none"/>
            <a:tailEnd len="sm" w="sm" type="none"/>
          </a:ln>
        </p:spPr>
      </p:cxnSp>
      <p:cxnSp>
        <p:nvCxnSpPr>
          <p:cNvPr id="1680" name="Google Shape;1680;p96"/>
          <p:cNvCxnSpPr/>
          <p:nvPr/>
        </p:nvCxnSpPr>
        <p:spPr>
          <a:xfrm>
            <a:off x="6096000" y="1592263"/>
            <a:ext cx="0" cy="4172476"/>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Quote">
  <p:cSld name="Content with Quote">
    <p:spTree>
      <p:nvGrpSpPr>
        <p:cNvPr id="1681" name="Shape 1681"/>
        <p:cNvGrpSpPr/>
        <p:nvPr/>
      </p:nvGrpSpPr>
      <p:grpSpPr>
        <a:xfrm>
          <a:off x="0" y="0"/>
          <a:ext cx="0" cy="0"/>
          <a:chOff x="0" y="0"/>
          <a:chExt cx="0" cy="0"/>
        </a:xfrm>
      </p:grpSpPr>
      <p:sp>
        <p:nvSpPr>
          <p:cNvPr id="1682" name="Google Shape;1682;p9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3" name="Google Shape;1683;p97"/>
          <p:cNvSpPr txBox="1"/>
          <p:nvPr>
            <p:ph idx="1" type="body"/>
          </p:nvPr>
        </p:nvSpPr>
        <p:spPr>
          <a:xfrm>
            <a:off x="381000" y="1592263"/>
            <a:ext cx="6429371"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4" name="Google Shape;1684;p97"/>
          <p:cNvSpPr/>
          <p:nvPr>
            <p:ph idx="2" type="pic"/>
          </p:nvPr>
        </p:nvSpPr>
        <p:spPr>
          <a:xfrm>
            <a:off x="7840654" y="1596280"/>
            <a:ext cx="635047" cy="429087"/>
          </a:xfrm>
          <a:prstGeom prst="rect">
            <a:avLst/>
          </a:prstGeom>
          <a:noFill/>
          <a:ln>
            <a:noFill/>
          </a:ln>
        </p:spPr>
      </p:sp>
      <p:sp>
        <p:nvSpPr>
          <p:cNvPr id="1685" name="Google Shape;1685;p97"/>
          <p:cNvSpPr txBox="1"/>
          <p:nvPr>
            <p:ph idx="3"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600"/>
              </a:spcBef>
              <a:spcAft>
                <a:spcPts val="0"/>
              </a:spcAft>
              <a:buClr>
                <a:schemeClr val="dk1"/>
              </a:buClr>
              <a:buSzPts val="2200"/>
              <a:buFont typeface="Arial"/>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6" name="Google Shape;1686;p97"/>
          <p:cNvSpPr/>
          <p:nvPr>
            <p:ph idx="4" type="pic"/>
          </p:nvPr>
        </p:nvSpPr>
        <p:spPr>
          <a:xfrm>
            <a:off x="7818016" y="4888192"/>
            <a:ext cx="828000" cy="828000"/>
          </a:xfrm>
          <a:prstGeom prst="ellipse">
            <a:avLst/>
          </a:prstGeom>
          <a:noFill/>
          <a:ln>
            <a:noFill/>
          </a:ln>
        </p:spPr>
      </p:sp>
      <p:sp>
        <p:nvSpPr>
          <p:cNvPr id="1687" name="Google Shape;1687;p97"/>
          <p:cNvSpPr txBox="1"/>
          <p:nvPr>
            <p:ph idx="5"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8" name="Google Shape;1688;p9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9" name="Google Shape;1689;p9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0" name="Google Shape;1690;p9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691" name="Google Shape;1691;p97"/>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Quote">
  <p:cSld name="Content, Subhead with Quote">
    <p:spTree>
      <p:nvGrpSpPr>
        <p:cNvPr id="1692" name="Shape 1692"/>
        <p:cNvGrpSpPr/>
        <p:nvPr/>
      </p:nvGrpSpPr>
      <p:grpSpPr>
        <a:xfrm>
          <a:off x="0" y="0"/>
          <a:ext cx="0" cy="0"/>
          <a:chOff x="0" y="0"/>
          <a:chExt cx="0" cy="0"/>
        </a:xfrm>
      </p:grpSpPr>
      <p:sp>
        <p:nvSpPr>
          <p:cNvPr id="1693" name="Google Shape;1693;p9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4" name="Google Shape;1694;p98"/>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5" name="Google Shape;1695;p98"/>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6" name="Google Shape;1696;p98"/>
          <p:cNvSpPr/>
          <p:nvPr>
            <p:ph idx="3" type="pic"/>
          </p:nvPr>
        </p:nvSpPr>
        <p:spPr>
          <a:xfrm>
            <a:off x="7840654" y="1596280"/>
            <a:ext cx="635047" cy="429087"/>
          </a:xfrm>
          <a:prstGeom prst="rect">
            <a:avLst/>
          </a:prstGeom>
          <a:noFill/>
          <a:ln>
            <a:noFill/>
          </a:ln>
        </p:spPr>
      </p:sp>
      <p:sp>
        <p:nvSpPr>
          <p:cNvPr id="1697" name="Google Shape;1697;p98"/>
          <p:cNvSpPr txBox="1"/>
          <p:nvPr>
            <p:ph idx="4"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8" name="Google Shape;1698;p98"/>
          <p:cNvSpPr/>
          <p:nvPr>
            <p:ph idx="5" type="pic"/>
          </p:nvPr>
        </p:nvSpPr>
        <p:spPr>
          <a:xfrm>
            <a:off x="7818016" y="4888192"/>
            <a:ext cx="828000" cy="828000"/>
          </a:xfrm>
          <a:prstGeom prst="ellipse">
            <a:avLst/>
          </a:prstGeom>
          <a:noFill/>
          <a:ln>
            <a:noFill/>
          </a:ln>
        </p:spPr>
      </p:sp>
      <p:sp>
        <p:nvSpPr>
          <p:cNvPr id="1699" name="Google Shape;1699;p98"/>
          <p:cNvSpPr txBox="1"/>
          <p:nvPr>
            <p:ph idx="6"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0" name="Google Shape;1700;p9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1" name="Google Shape;1701;p9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2" name="Google Shape;1702;p9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703" name="Google Shape;1703;p98"/>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Gradient Overlay" showMasterSp="0">
  <p:cSld name="Quote - Photo, Gradient Overlay">
    <p:bg>
      <p:bgPr>
        <a:solidFill>
          <a:srgbClr val="FDFAEE"/>
        </a:solidFill>
      </p:bgPr>
    </p:bg>
    <p:spTree>
      <p:nvGrpSpPr>
        <p:cNvPr id="1704" name="Shape 1704"/>
        <p:cNvGrpSpPr/>
        <p:nvPr/>
      </p:nvGrpSpPr>
      <p:grpSpPr>
        <a:xfrm>
          <a:off x="0" y="0"/>
          <a:ext cx="0" cy="0"/>
          <a:chOff x="0" y="0"/>
          <a:chExt cx="0" cy="0"/>
        </a:xfrm>
      </p:grpSpPr>
      <p:sp>
        <p:nvSpPr>
          <p:cNvPr id="1705" name="Google Shape;1705;p9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6" name="Google Shape;1706;p99"/>
          <p:cNvSpPr/>
          <p:nvPr>
            <p:ph idx="2" type="pic"/>
          </p:nvPr>
        </p:nvSpPr>
        <p:spPr>
          <a:xfrm>
            <a:off x="0" y="0"/>
            <a:ext cx="12192000" cy="6858000"/>
          </a:xfrm>
          <a:prstGeom prst="rect">
            <a:avLst/>
          </a:prstGeom>
          <a:noFill/>
          <a:ln>
            <a:noFill/>
          </a:ln>
        </p:spPr>
      </p:sp>
      <p:sp>
        <p:nvSpPr>
          <p:cNvPr id="1707" name="Google Shape;1707;p99"/>
          <p:cNvSpPr txBox="1"/>
          <p:nvPr>
            <p:ph idx="1" type="body"/>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08" name="Google Shape;1708;p99"/>
          <p:cNvSpPr/>
          <p:nvPr>
            <p:ph idx="3" type="pic"/>
          </p:nvPr>
        </p:nvSpPr>
        <p:spPr>
          <a:xfrm>
            <a:off x="868316" y="1056391"/>
            <a:ext cx="635047" cy="429087"/>
          </a:xfrm>
          <a:prstGeom prst="rect">
            <a:avLst/>
          </a:prstGeom>
          <a:noFill/>
          <a:ln>
            <a:noFill/>
          </a:ln>
        </p:spPr>
      </p:sp>
      <p:sp>
        <p:nvSpPr>
          <p:cNvPr id="1709" name="Google Shape;1709;p99"/>
          <p:cNvSpPr txBox="1"/>
          <p:nvPr>
            <p:ph idx="4"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800"/>
              <a:buNone/>
              <a:defRPr b="0" i="0" sz="28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10" name="Google Shape;1710;p99"/>
          <p:cNvSpPr/>
          <p:nvPr>
            <p:ph idx="5" type="pic"/>
          </p:nvPr>
        </p:nvSpPr>
        <p:spPr>
          <a:xfrm>
            <a:off x="873510" y="3979812"/>
            <a:ext cx="828000" cy="828000"/>
          </a:xfrm>
          <a:prstGeom prst="ellipse">
            <a:avLst/>
          </a:prstGeom>
          <a:noFill/>
          <a:ln>
            <a:noFill/>
          </a:ln>
        </p:spPr>
      </p:sp>
      <p:sp>
        <p:nvSpPr>
          <p:cNvPr id="1711" name="Google Shape;1711;p99"/>
          <p:cNvSpPr txBox="1"/>
          <p:nvPr>
            <p:ph idx="6"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12" name="Google Shape;1712;p99"/>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3" name="Google Shape;1713;p99"/>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4" name="Google Shape;1714;p99"/>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Dark Box" showMasterSp="0">
  <p:cSld name="Quote - Photo, Dark Box">
    <p:bg>
      <p:bgPr>
        <a:solidFill>
          <a:srgbClr val="FDFAEE"/>
        </a:solidFill>
      </p:bgPr>
    </p:bg>
    <p:spTree>
      <p:nvGrpSpPr>
        <p:cNvPr id="1715" name="Shape 1715"/>
        <p:cNvGrpSpPr/>
        <p:nvPr/>
      </p:nvGrpSpPr>
      <p:grpSpPr>
        <a:xfrm>
          <a:off x="0" y="0"/>
          <a:ext cx="0" cy="0"/>
          <a:chOff x="0" y="0"/>
          <a:chExt cx="0" cy="0"/>
        </a:xfrm>
      </p:grpSpPr>
      <p:sp>
        <p:nvSpPr>
          <p:cNvPr id="1716" name="Google Shape;1716;p10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7" name="Google Shape;1717;p100"/>
          <p:cNvSpPr/>
          <p:nvPr>
            <p:ph idx="2" type="pic"/>
          </p:nvPr>
        </p:nvSpPr>
        <p:spPr>
          <a:xfrm>
            <a:off x="0" y="0"/>
            <a:ext cx="12192000" cy="6858000"/>
          </a:xfrm>
          <a:prstGeom prst="rect">
            <a:avLst/>
          </a:prstGeom>
          <a:noFill/>
          <a:ln>
            <a:noFill/>
          </a:ln>
        </p:spPr>
      </p:sp>
      <p:sp>
        <p:nvSpPr>
          <p:cNvPr id="1718" name="Google Shape;1718;p100"/>
          <p:cNvSpPr txBox="1"/>
          <p:nvPr>
            <p:ph idx="1" type="body"/>
          </p:nvPr>
        </p:nvSpPr>
        <p:spPr>
          <a:xfrm>
            <a:off x="762000" y="1417637"/>
            <a:ext cx="4316412" cy="4022726"/>
          </a:xfrm>
          <a:prstGeom prst="rect">
            <a:avLst/>
          </a:prstGeom>
          <a:solidFill>
            <a:schemeClr val="accent6">
              <a:alpha val="94509"/>
            </a:schemeClr>
          </a:soli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19" name="Google Shape;1719;p100"/>
          <p:cNvSpPr/>
          <p:nvPr>
            <p:ph idx="3" type="pic"/>
          </p:nvPr>
        </p:nvSpPr>
        <p:spPr>
          <a:xfrm>
            <a:off x="1031866" y="1667452"/>
            <a:ext cx="635047" cy="429087"/>
          </a:xfrm>
          <a:prstGeom prst="rect">
            <a:avLst/>
          </a:prstGeom>
          <a:noFill/>
          <a:ln>
            <a:noFill/>
          </a:ln>
        </p:spPr>
      </p:sp>
      <p:sp>
        <p:nvSpPr>
          <p:cNvPr id="1720" name="Google Shape;1720;p100"/>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21" name="Google Shape;1721;p100"/>
          <p:cNvSpPr/>
          <p:nvPr>
            <p:ph idx="5" type="pic"/>
          </p:nvPr>
        </p:nvSpPr>
        <p:spPr>
          <a:xfrm>
            <a:off x="1037060" y="4423232"/>
            <a:ext cx="828000" cy="828000"/>
          </a:xfrm>
          <a:prstGeom prst="ellipse">
            <a:avLst/>
          </a:prstGeom>
          <a:noFill/>
          <a:ln>
            <a:noFill/>
          </a:ln>
        </p:spPr>
      </p:sp>
      <p:sp>
        <p:nvSpPr>
          <p:cNvPr id="1722" name="Google Shape;1722;p100"/>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23" name="Google Shape;1723;p100"/>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4" name="Google Shape;1724;p100"/>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5" name="Google Shape;1725;p100"/>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Light Box" showMasterSp="0">
  <p:cSld name="Quote - Photo, Light Box">
    <p:bg>
      <p:bgPr>
        <a:solidFill>
          <a:srgbClr val="FDFAEE"/>
        </a:solidFill>
      </p:bgPr>
    </p:bg>
    <p:spTree>
      <p:nvGrpSpPr>
        <p:cNvPr id="1726" name="Shape 1726"/>
        <p:cNvGrpSpPr/>
        <p:nvPr/>
      </p:nvGrpSpPr>
      <p:grpSpPr>
        <a:xfrm>
          <a:off x="0" y="0"/>
          <a:ext cx="0" cy="0"/>
          <a:chOff x="0" y="0"/>
          <a:chExt cx="0" cy="0"/>
        </a:xfrm>
      </p:grpSpPr>
      <p:sp>
        <p:nvSpPr>
          <p:cNvPr id="1727" name="Google Shape;1727;p10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8" name="Google Shape;1728;p101"/>
          <p:cNvSpPr/>
          <p:nvPr>
            <p:ph idx="2" type="pic"/>
          </p:nvPr>
        </p:nvSpPr>
        <p:spPr>
          <a:xfrm>
            <a:off x="0" y="0"/>
            <a:ext cx="12192000" cy="6858000"/>
          </a:xfrm>
          <a:prstGeom prst="rect">
            <a:avLst/>
          </a:prstGeom>
          <a:noFill/>
          <a:ln>
            <a:noFill/>
          </a:ln>
        </p:spPr>
      </p:sp>
      <p:sp>
        <p:nvSpPr>
          <p:cNvPr id="1729" name="Google Shape;1729;p101"/>
          <p:cNvSpPr txBox="1"/>
          <p:nvPr>
            <p:ph idx="1" type="body"/>
          </p:nvPr>
        </p:nvSpPr>
        <p:spPr>
          <a:xfrm>
            <a:off x="762000" y="1417637"/>
            <a:ext cx="4316412" cy="4022726"/>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0" name="Google Shape;1730;p101"/>
          <p:cNvSpPr/>
          <p:nvPr>
            <p:ph idx="3" type="pic"/>
          </p:nvPr>
        </p:nvSpPr>
        <p:spPr>
          <a:xfrm>
            <a:off x="1031866" y="1667452"/>
            <a:ext cx="635047" cy="429087"/>
          </a:xfrm>
          <a:prstGeom prst="rect">
            <a:avLst/>
          </a:prstGeom>
          <a:noFill/>
          <a:ln>
            <a:noFill/>
          </a:ln>
        </p:spPr>
      </p:sp>
      <p:sp>
        <p:nvSpPr>
          <p:cNvPr id="1731" name="Google Shape;1731;p101"/>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2" name="Google Shape;1732;p101"/>
          <p:cNvSpPr/>
          <p:nvPr>
            <p:ph idx="5" type="pic"/>
          </p:nvPr>
        </p:nvSpPr>
        <p:spPr>
          <a:xfrm>
            <a:off x="1037060" y="4423232"/>
            <a:ext cx="828000" cy="828000"/>
          </a:xfrm>
          <a:prstGeom prst="ellipse">
            <a:avLst/>
          </a:prstGeom>
          <a:noFill/>
          <a:ln>
            <a:noFill/>
          </a:ln>
        </p:spPr>
      </p:sp>
      <p:sp>
        <p:nvSpPr>
          <p:cNvPr id="1733" name="Google Shape;1733;p101"/>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4" name="Google Shape;1734;p10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5" name="Google Shape;1735;p10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6" name="Google Shape;1736;p10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65" name="Shape 165"/>
        <p:cNvGrpSpPr/>
        <p:nvPr/>
      </p:nvGrpSpPr>
      <p:grpSpPr>
        <a:xfrm>
          <a:off x="0" y="0"/>
          <a:ext cx="0" cy="0"/>
          <a:chOff x="0" y="0"/>
          <a:chExt cx="0" cy="0"/>
        </a:xfrm>
      </p:grpSpPr>
      <p:sp>
        <p:nvSpPr>
          <p:cNvPr id="166" name="Google Shape;166;p3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4"/>
          <p:cNvSpPr txBox="1"/>
          <p:nvPr>
            <p:ph idx="1" type="body"/>
          </p:nvPr>
        </p:nvSpPr>
        <p:spPr>
          <a:xfrm>
            <a:off x="381001" y="1592263"/>
            <a:ext cx="8570912"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4"/>
          <p:cNvSpPr txBox="1"/>
          <p:nvPr>
            <p:ph idx="2" type="body"/>
          </p:nvPr>
        </p:nvSpPr>
        <p:spPr>
          <a:xfrm>
            <a:off x="381000" y="2145967"/>
            <a:ext cx="8570912"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Center">
  <p:cSld name="Quote - Caret Center">
    <p:spTree>
      <p:nvGrpSpPr>
        <p:cNvPr id="1737" name="Shape 1737"/>
        <p:cNvGrpSpPr/>
        <p:nvPr/>
      </p:nvGrpSpPr>
      <p:grpSpPr>
        <a:xfrm>
          <a:off x="0" y="0"/>
          <a:ext cx="0" cy="0"/>
          <a:chOff x="0" y="0"/>
          <a:chExt cx="0" cy="0"/>
        </a:xfrm>
      </p:grpSpPr>
      <p:sp>
        <p:nvSpPr>
          <p:cNvPr id="1738" name="Google Shape;1738;p10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9" name="Google Shape;1739;p102"/>
          <p:cNvSpPr txBox="1"/>
          <p:nvPr>
            <p:ph idx="1" type="body"/>
          </p:nvPr>
        </p:nvSpPr>
        <p:spPr>
          <a:xfrm>
            <a:off x="2540908" y="1628775"/>
            <a:ext cx="7110184" cy="23862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0" name="Google Shape;1740;p102"/>
          <p:cNvSpPr/>
          <p:nvPr>
            <p:ph idx="2" type="pic"/>
          </p:nvPr>
        </p:nvSpPr>
        <p:spPr>
          <a:xfrm>
            <a:off x="5682000" y="4023185"/>
            <a:ext cx="828000" cy="828000"/>
          </a:xfrm>
          <a:prstGeom prst="ellipse">
            <a:avLst/>
          </a:prstGeom>
          <a:noFill/>
          <a:ln>
            <a:noFill/>
          </a:ln>
        </p:spPr>
      </p:sp>
      <p:sp>
        <p:nvSpPr>
          <p:cNvPr id="1741" name="Google Shape;1741;p102"/>
          <p:cNvSpPr txBox="1"/>
          <p:nvPr>
            <p:ph idx="3" type="body"/>
          </p:nvPr>
        </p:nvSpPr>
        <p:spPr>
          <a:xfrm>
            <a:off x="2540908" y="4937134"/>
            <a:ext cx="7110184" cy="691515"/>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2" name="Google Shape;1742;p10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p10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4" name="Google Shape;1744;p10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745" name="Google Shape;1745;p102"/>
          <p:cNvPicPr preferRelativeResize="0"/>
          <p:nvPr/>
        </p:nvPicPr>
        <p:blipFill rotWithShape="1">
          <a:blip r:embed="rId2">
            <a:alphaModFix/>
          </a:blip>
          <a:srcRect b="0" l="0" r="0" t="0"/>
          <a:stretch/>
        </p:blipFill>
        <p:spPr>
          <a:xfrm>
            <a:off x="5647354" y="409262"/>
            <a:ext cx="897292" cy="458755"/>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Outline">
  <p:cSld name="Quote - Caret Outline">
    <p:spTree>
      <p:nvGrpSpPr>
        <p:cNvPr id="1746" name="Shape 1746"/>
        <p:cNvGrpSpPr/>
        <p:nvPr/>
      </p:nvGrpSpPr>
      <p:grpSpPr>
        <a:xfrm>
          <a:off x="0" y="0"/>
          <a:ext cx="0" cy="0"/>
          <a:chOff x="0" y="0"/>
          <a:chExt cx="0" cy="0"/>
        </a:xfrm>
      </p:grpSpPr>
      <p:sp>
        <p:nvSpPr>
          <p:cNvPr id="1747" name="Google Shape;1747;p10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8" name="Google Shape;1748;p103"/>
          <p:cNvSpPr/>
          <p:nvPr>
            <p:ph idx="2" type="pic"/>
          </p:nvPr>
        </p:nvSpPr>
        <p:spPr>
          <a:xfrm>
            <a:off x="868316" y="1056391"/>
            <a:ext cx="635047" cy="429087"/>
          </a:xfrm>
          <a:prstGeom prst="rect">
            <a:avLst/>
          </a:prstGeom>
          <a:noFill/>
          <a:ln>
            <a:noFill/>
          </a:ln>
        </p:spPr>
      </p:sp>
      <p:sp>
        <p:nvSpPr>
          <p:cNvPr id="1749" name="Google Shape;1749;p103"/>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0" name="Google Shape;1750;p103"/>
          <p:cNvSpPr/>
          <p:nvPr>
            <p:ph idx="3" type="pic"/>
          </p:nvPr>
        </p:nvSpPr>
        <p:spPr>
          <a:xfrm>
            <a:off x="873510" y="3979812"/>
            <a:ext cx="828000" cy="828000"/>
          </a:xfrm>
          <a:prstGeom prst="ellipse">
            <a:avLst/>
          </a:prstGeom>
          <a:noFill/>
          <a:ln>
            <a:noFill/>
          </a:ln>
        </p:spPr>
      </p:sp>
      <p:sp>
        <p:nvSpPr>
          <p:cNvPr id="1751" name="Google Shape;1751;p103"/>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52" name="Google Shape;1752;p103"/>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sp>
        <p:nvSpPr>
          <p:cNvPr id="1753" name="Google Shape;1753;p10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4" name="Google Shape;1754;p10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5" name="Google Shape;1755;p10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Solid">
  <p:cSld name="Quote - Caret Solid">
    <p:spTree>
      <p:nvGrpSpPr>
        <p:cNvPr id="1756" name="Shape 1756"/>
        <p:cNvGrpSpPr/>
        <p:nvPr/>
      </p:nvGrpSpPr>
      <p:grpSpPr>
        <a:xfrm>
          <a:off x="0" y="0"/>
          <a:ext cx="0" cy="0"/>
          <a:chOff x="0" y="0"/>
          <a:chExt cx="0" cy="0"/>
        </a:xfrm>
      </p:grpSpPr>
      <p:sp>
        <p:nvSpPr>
          <p:cNvPr id="1757" name="Google Shape;1757;p104"/>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8" name="Google Shape;1758;p104"/>
          <p:cNvSpPr/>
          <p:nvPr>
            <p:ph idx="2" type="pic"/>
          </p:nvPr>
        </p:nvSpPr>
        <p:spPr>
          <a:xfrm>
            <a:off x="868316" y="1056391"/>
            <a:ext cx="635047" cy="429087"/>
          </a:xfrm>
          <a:prstGeom prst="rect">
            <a:avLst/>
          </a:prstGeom>
          <a:noFill/>
          <a:ln>
            <a:noFill/>
          </a:ln>
        </p:spPr>
      </p:sp>
      <p:sp>
        <p:nvSpPr>
          <p:cNvPr id="1759" name="Google Shape;1759;p104"/>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0" name="Google Shape;1760;p104"/>
          <p:cNvSpPr/>
          <p:nvPr>
            <p:ph idx="3" type="pic"/>
          </p:nvPr>
        </p:nvSpPr>
        <p:spPr>
          <a:xfrm>
            <a:off x="873510" y="3979812"/>
            <a:ext cx="828000" cy="828000"/>
          </a:xfrm>
          <a:prstGeom prst="ellipse">
            <a:avLst/>
          </a:prstGeom>
          <a:noFill/>
          <a:ln>
            <a:noFill/>
          </a:ln>
        </p:spPr>
      </p:sp>
      <p:sp>
        <p:nvSpPr>
          <p:cNvPr id="1761" name="Google Shape;1761;p104"/>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62" name="Google Shape;1762;p104"/>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sp>
        <p:nvSpPr>
          <p:cNvPr id="1763" name="Google Shape;1763;p10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4" name="Google Shape;1764;p10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5" name="Google Shape;1765;p10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Picture Grid" showMasterSp="0">
  <p:cSld name="Title, 3-Picture Grid">
    <p:bg>
      <p:bgPr>
        <a:solidFill>
          <a:srgbClr val="FDFAEE"/>
        </a:solidFill>
      </p:bgPr>
    </p:bg>
    <p:spTree>
      <p:nvGrpSpPr>
        <p:cNvPr id="1766" name="Shape 1766"/>
        <p:cNvGrpSpPr/>
        <p:nvPr/>
      </p:nvGrpSpPr>
      <p:grpSpPr>
        <a:xfrm>
          <a:off x="0" y="0"/>
          <a:ext cx="0" cy="0"/>
          <a:chOff x="0" y="0"/>
          <a:chExt cx="0" cy="0"/>
        </a:xfrm>
      </p:grpSpPr>
      <p:sp>
        <p:nvSpPr>
          <p:cNvPr id="1767" name="Google Shape;1767;p10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8" name="Google Shape;1768;p105"/>
          <p:cNvSpPr/>
          <p:nvPr>
            <p:ph idx="2" type="pic"/>
          </p:nvPr>
        </p:nvSpPr>
        <p:spPr>
          <a:xfrm>
            <a:off x="381001" y="1592265"/>
            <a:ext cx="6975474" cy="4905736"/>
          </a:xfrm>
          <a:prstGeom prst="rect">
            <a:avLst/>
          </a:prstGeom>
          <a:noFill/>
          <a:ln>
            <a:noFill/>
          </a:ln>
        </p:spPr>
      </p:sp>
      <p:sp>
        <p:nvSpPr>
          <p:cNvPr id="1769" name="Google Shape;1769;p105"/>
          <p:cNvSpPr/>
          <p:nvPr>
            <p:ph idx="3" type="pic"/>
          </p:nvPr>
        </p:nvSpPr>
        <p:spPr>
          <a:xfrm>
            <a:off x="7493961" y="1592264"/>
            <a:ext cx="4317038" cy="2384124"/>
          </a:xfrm>
          <a:prstGeom prst="rect">
            <a:avLst/>
          </a:prstGeom>
          <a:noFill/>
          <a:ln>
            <a:noFill/>
          </a:ln>
        </p:spPr>
      </p:sp>
      <p:sp>
        <p:nvSpPr>
          <p:cNvPr id="1770" name="Google Shape;1770;p105"/>
          <p:cNvSpPr/>
          <p:nvPr>
            <p:ph idx="4" type="pic"/>
          </p:nvPr>
        </p:nvSpPr>
        <p:spPr>
          <a:xfrm>
            <a:off x="7493961" y="4113874"/>
            <a:ext cx="4317039" cy="2384124"/>
          </a:xfrm>
          <a:prstGeom prst="rect">
            <a:avLst/>
          </a:prstGeom>
          <a:noFill/>
          <a:ln>
            <a:noFill/>
          </a:ln>
        </p:spPr>
      </p:sp>
      <p:sp>
        <p:nvSpPr>
          <p:cNvPr id="1771" name="Google Shape;1771;p10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2" name="Google Shape;1772;p10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3" name="Google Shape;1773;p10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Portrait)" showMasterSp="0">
  <p:cSld name="Title, 4-Picture Grid (Portrait)">
    <p:bg>
      <p:bgPr>
        <a:solidFill>
          <a:srgbClr val="FDFAEE"/>
        </a:solidFill>
      </p:bgPr>
    </p:bg>
    <p:spTree>
      <p:nvGrpSpPr>
        <p:cNvPr id="1774" name="Shape 1774"/>
        <p:cNvGrpSpPr/>
        <p:nvPr/>
      </p:nvGrpSpPr>
      <p:grpSpPr>
        <a:xfrm>
          <a:off x="0" y="0"/>
          <a:ext cx="0" cy="0"/>
          <a:chOff x="0" y="0"/>
          <a:chExt cx="0" cy="0"/>
        </a:xfrm>
      </p:grpSpPr>
      <p:sp>
        <p:nvSpPr>
          <p:cNvPr id="1775" name="Google Shape;1775;p10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6" name="Google Shape;1776;p106"/>
          <p:cNvSpPr/>
          <p:nvPr>
            <p:ph idx="2" type="pic"/>
          </p:nvPr>
        </p:nvSpPr>
        <p:spPr>
          <a:xfrm>
            <a:off x="381000" y="1592263"/>
            <a:ext cx="5646173" cy="4897437"/>
          </a:xfrm>
          <a:prstGeom prst="rect">
            <a:avLst/>
          </a:prstGeom>
          <a:noFill/>
          <a:ln>
            <a:noFill/>
          </a:ln>
        </p:spPr>
      </p:sp>
      <p:sp>
        <p:nvSpPr>
          <p:cNvPr id="1777" name="Google Shape;1777;p106"/>
          <p:cNvSpPr/>
          <p:nvPr>
            <p:ph idx="3" type="pic"/>
          </p:nvPr>
        </p:nvSpPr>
        <p:spPr>
          <a:xfrm>
            <a:off x="6157825" y="1592263"/>
            <a:ext cx="2760033" cy="4897437"/>
          </a:xfrm>
          <a:prstGeom prst="rect">
            <a:avLst/>
          </a:prstGeom>
          <a:noFill/>
          <a:ln>
            <a:noFill/>
          </a:ln>
        </p:spPr>
      </p:sp>
      <p:sp>
        <p:nvSpPr>
          <p:cNvPr id="1778" name="Google Shape;1778;p106"/>
          <p:cNvSpPr/>
          <p:nvPr>
            <p:ph idx="4" type="pic"/>
          </p:nvPr>
        </p:nvSpPr>
        <p:spPr>
          <a:xfrm>
            <a:off x="9048509" y="1592263"/>
            <a:ext cx="2772016" cy="2383393"/>
          </a:xfrm>
          <a:prstGeom prst="rect">
            <a:avLst/>
          </a:prstGeom>
          <a:noFill/>
          <a:ln>
            <a:noFill/>
          </a:ln>
        </p:spPr>
      </p:sp>
      <p:sp>
        <p:nvSpPr>
          <p:cNvPr id="1779" name="Google Shape;1779;p106"/>
          <p:cNvSpPr/>
          <p:nvPr>
            <p:ph idx="5" type="pic"/>
          </p:nvPr>
        </p:nvSpPr>
        <p:spPr>
          <a:xfrm>
            <a:off x="9048509" y="4106306"/>
            <a:ext cx="2772016" cy="2383393"/>
          </a:xfrm>
          <a:prstGeom prst="rect">
            <a:avLst/>
          </a:prstGeom>
          <a:noFill/>
          <a:ln>
            <a:noFill/>
          </a:ln>
        </p:spPr>
      </p:sp>
      <p:sp>
        <p:nvSpPr>
          <p:cNvPr id="1780" name="Google Shape;1780;p10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1" name="Google Shape;1781;p10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2" name="Google Shape;1782;p10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Landscape)" showMasterSp="0">
  <p:cSld name="Title, 4-Picture Grid (Landscape)">
    <p:bg>
      <p:bgPr>
        <a:solidFill>
          <a:srgbClr val="FDFAEE"/>
        </a:solidFill>
      </p:bgPr>
    </p:bg>
    <p:spTree>
      <p:nvGrpSpPr>
        <p:cNvPr id="1783" name="Shape 1783"/>
        <p:cNvGrpSpPr/>
        <p:nvPr/>
      </p:nvGrpSpPr>
      <p:grpSpPr>
        <a:xfrm>
          <a:off x="0" y="0"/>
          <a:ext cx="0" cy="0"/>
          <a:chOff x="0" y="0"/>
          <a:chExt cx="0" cy="0"/>
        </a:xfrm>
      </p:grpSpPr>
      <p:sp>
        <p:nvSpPr>
          <p:cNvPr id="1784" name="Google Shape;1784;p10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5" name="Google Shape;1785;p107"/>
          <p:cNvSpPr/>
          <p:nvPr>
            <p:ph idx="2" type="pic"/>
          </p:nvPr>
        </p:nvSpPr>
        <p:spPr>
          <a:xfrm>
            <a:off x="381001" y="1592263"/>
            <a:ext cx="5636551" cy="2383394"/>
          </a:xfrm>
          <a:prstGeom prst="rect">
            <a:avLst/>
          </a:prstGeom>
          <a:noFill/>
          <a:ln>
            <a:noFill/>
          </a:ln>
        </p:spPr>
      </p:sp>
      <p:sp>
        <p:nvSpPr>
          <p:cNvPr id="1786" name="Google Shape;1786;p107"/>
          <p:cNvSpPr/>
          <p:nvPr>
            <p:ph idx="3" type="pic"/>
          </p:nvPr>
        </p:nvSpPr>
        <p:spPr>
          <a:xfrm>
            <a:off x="381001" y="4106306"/>
            <a:ext cx="2745867" cy="2383393"/>
          </a:xfrm>
          <a:prstGeom prst="rect">
            <a:avLst/>
          </a:prstGeom>
          <a:noFill/>
          <a:ln>
            <a:noFill/>
          </a:ln>
        </p:spPr>
      </p:sp>
      <p:sp>
        <p:nvSpPr>
          <p:cNvPr id="1787" name="Google Shape;1787;p107"/>
          <p:cNvSpPr/>
          <p:nvPr>
            <p:ph idx="4" type="pic"/>
          </p:nvPr>
        </p:nvSpPr>
        <p:spPr>
          <a:xfrm>
            <a:off x="3257519" y="4106307"/>
            <a:ext cx="2760033" cy="2383394"/>
          </a:xfrm>
          <a:prstGeom prst="rect">
            <a:avLst/>
          </a:prstGeom>
          <a:noFill/>
          <a:ln>
            <a:noFill/>
          </a:ln>
        </p:spPr>
      </p:sp>
      <p:sp>
        <p:nvSpPr>
          <p:cNvPr id="1788" name="Google Shape;1788;p107"/>
          <p:cNvSpPr/>
          <p:nvPr>
            <p:ph idx="5" type="pic"/>
          </p:nvPr>
        </p:nvSpPr>
        <p:spPr>
          <a:xfrm>
            <a:off x="6153351" y="1592263"/>
            <a:ext cx="5667174" cy="4897437"/>
          </a:xfrm>
          <a:prstGeom prst="rect">
            <a:avLst/>
          </a:prstGeom>
          <a:noFill/>
          <a:ln>
            <a:noFill/>
          </a:ln>
        </p:spPr>
      </p:sp>
      <p:sp>
        <p:nvSpPr>
          <p:cNvPr id="1789" name="Google Shape;1789;p10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0" name="Google Shape;1790;p10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1" name="Google Shape;1791;p10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icture Grid" showMasterSp="0">
  <p:cSld name="3-Picture Grid">
    <p:bg>
      <p:bgPr>
        <a:solidFill>
          <a:srgbClr val="FDFAEE"/>
        </a:solidFill>
      </p:bgPr>
    </p:bg>
    <p:spTree>
      <p:nvGrpSpPr>
        <p:cNvPr id="1792" name="Shape 1792"/>
        <p:cNvGrpSpPr/>
        <p:nvPr/>
      </p:nvGrpSpPr>
      <p:grpSpPr>
        <a:xfrm>
          <a:off x="0" y="0"/>
          <a:ext cx="0" cy="0"/>
          <a:chOff x="0" y="0"/>
          <a:chExt cx="0" cy="0"/>
        </a:xfrm>
      </p:grpSpPr>
      <p:sp>
        <p:nvSpPr>
          <p:cNvPr id="1793" name="Google Shape;1793;p108"/>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4" name="Google Shape;1794;p108"/>
          <p:cNvSpPr/>
          <p:nvPr>
            <p:ph idx="2" type="pic"/>
          </p:nvPr>
        </p:nvSpPr>
        <p:spPr>
          <a:xfrm>
            <a:off x="380999" y="360000"/>
            <a:ext cx="6975475" cy="6138000"/>
          </a:xfrm>
          <a:prstGeom prst="rect">
            <a:avLst/>
          </a:prstGeom>
          <a:noFill/>
          <a:ln>
            <a:noFill/>
          </a:ln>
        </p:spPr>
      </p:sp>
      <p:sp>
        <p:nvSpPr>
          <p:cNvPr id="1795" name="Google Shape;1795;p108"/>
          <p:cNvSpPr/>
          <p:nvPr>
            <p:ph idx="3" type="pic"/>
          </p:nvPr>
        </p:nvSpPr>
        <p:spPr>
          <a:xfrm>
            <a:off x="7493961" y="360000"/>
            <a:ext cx="4326564" cy="3004201"/>
          </a:xfrm>
          <a:prstGeom prst="rect">
            <a:avLst/>
          </a:prstGeom>
          <a:noFill/>
          <a:ln>
            <a:noFill/>
          </a:ln>
        </p:spPr>
      </p:sp>
      <p:sp>
        <p:nvSpPr>
          <p:cNvPr id="1796" name="Google Shape;1796;p108"/>
          <p:cNvSpPr/>
          <p:nvPr>
            <p:ph idx="4" type="pic"/>
          </p:nvPr>
        </p:nvSpPr>
        <p:spPr>
          <a:xfrm>
            <a:off x="7493961" y="3493799"/>
            <a:ext cx="4326564" cy="3004201"/>
          </a:xfrm>
          <a:prstGeom prst="rect">
            <a:avLst/>
          </a:prstGeom>
          <a:noFill/>
          <a:ln>
            <a:noFill/>
          </a:ln>
        </p:spPr>
      </p:sp>
      <p:sp>
        <p:nvSpPr>
          <p:cNvPr id="1797" name="Google Shape;1797;p10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8" name="Google Shape;1798;p10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9" name="Google Shape;1799;p10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Portrait)" showMasterSp="0">
  <p:cSld name="4-Picture Grid (Portrait)">
    <p:bg>
      <p:bgPr>
        <a:solidFill>
          <a:srgbClr val="FDFAEE"/>
        </a:solidFill>
      </p:bgPr>
    </p:bg>
    <p:spTree>
      <p:nvGrpSpPr>
        <p:cNvPr id="1800" name="Shape 1800"/>
        <p:cNvGrpSpPr/>
        <p:nvPr/>
      </p:nvGrpSpPr>
      <p:grpSpPr>
        <a:xfrm>
          <a:off x="0" y="0"/>
          <a:ext cx="0" cy="0"/>
          <a:chOff x="0" y="0"/>
          <a:chExt cx="0" cy="0"/>
        </a:xfrm>
      </p:grpSpPr>
      <p:sp>
        <p:nvSpPr>
          <p:cNvPr id="1801" name="Google Shape;1801;p10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2" name="Google Shape;1802;p109"/>
          <p:cNvSpPr/>
          <p:nvPr>
            <p:ph idx="2" type="pic"/>
          </p:nvPr>
        </p:nvSpPr>
        <p:spPr>
          <a:xfrm>
            <a:off x="383458" y="360000"/>
            <a:ext cx="4195916" cy="6129700"/>
          </a:xfrm>
          <a:prstGeom prst="rect">
            <a:avLst/>
          </a:prstGeom>
          <a:noFill/>
          <a:ln>
            <a:noFill/>
          </a:ln>
        </p:spPr>
      </p:sp>
      <p:sp>
        <p:nvSpPr>
          <p:cNvPr id="1803" name="Google Shape;1803;p109"/>
          <p:cNvSpPr/>
          <p:nvPr>
            <p:ph idx="3" type="pic"/>
          </p:nvPr>
        </p:nvSpPr>
        <p:spPr>
          <a:xfrm>
            <a:off x="4717229" y="360000"/>
            <a:ext cx="4212919" cy="3000050"/>
          </a:xfrm>
          <a:prstGeom prst="rect">
            <a:avLst/>
          </a:prstGeom>
          <a:noFill/>
          <a:ln>
            <a:noFill/>
          </a:ln>
        </p:spPr>
      </p:sp>
      <p:sp>
        <p:nvSpPr>
          <p:cNvPr id="1804" name="Google Shape;1804;p109"/>
          <p:cNvSpPr/>
          <p:nvPr>
            <p:ph idx="4" type="pic"/>
          </p:nvPr>
        </p:nvSpPr>
        <p:spPr>
          <a:xfrm>
            <a:off x="9068003" y="360000"/>
            <a:ext cx="2740539" cy="3000050"/>
          </a:xfrm>
          <a:prstGeom prst="rect">
            <a:avLst/>
          </a:prstGeom>
          <a:noFill/>
          <a:ln>
            <a:noFill/>
          </a:ln>
        </p:spPr>
      </p:sp>
      <p:sp>
        <p:nvSpPr>
          <p:cNvPr id="1805" name="Google Shape;1805;p109"/>
          <p:cNvSpPr/>
          <p:nvPr>
            <p:ph idx="5" type="pic"/>
          </p:nvPr>
        </p:nvSpPr>
        <p:spPr>
          <a:xfrm>
            <a:off x="4717229" y="3489650"/>
            <a:ext cx="7103296" cy="3000050"/>
          </a:xfrm>
          <a:prstGeom prst="rect">
            <a:avLst/>
          </a:prstGeom>
          <a:noFill/>
          <a:ln>
            <a:noFill/>
          </a:ln>
        </p:spPr>
      </p:sp>
      <p:sp>
        <p:nvSpPr>
          <p:cNvPr id="1806" name="Google Shape;1806;p10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7" name="Google Shape;1807;p10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8" name="Google Shape;1808;p10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Landscape)" showMasterSp="0">
  <p:cSld name="4-Picture Grid (Landscape)">
    <p:bg>
      <p:bgPr>
        <a:solidFill>
          <a:srgbClr val="FDFAEE"/>
        </a:solidFill>
      </p:bgPr>
    </p:bg>
    <p:spTree>
      <p:nvGrpSpPr>
        <p:cNvPr id="1809" name="Shape 1809"/>
        <p:cNvGrpSpPr/>
        <p:nvPr/>
      </p:nvGrpSpPr>
      <p:grpSpPr>
        <a:xfrm>
          <a:off x="0" y="0"/>
          <a:ext cx="0" cy="0"/>
          <a:chOff x="0" y="0"/>
          <a:chExt cx="0" cy="0"/>
        </a:xfrm>
      </p:grpSpPr>
      <p:sp>
        <p:nvSpPr>
          <p:cNvPr id="1810" name="Google Shape;1810;p11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1" name="Google Shape;1811;p110"/>
          <p:cNvSpPr/>
          <p:nvPr>
            <p:ph idx="2" type="pic"/>
          </p:nvPr>
        </p:nvSpPr>
        <p:spPr>
          <a:xfrm>
            <a:off x="381000" y="360000"/>
            <a:ext cx="5636552" cy="3706670"/>
          </a:xfrm>
          <a:prstGeom prst="rect">
            <a:avLst/>
          </a:prstGeom>
          <a:noFill/>
          <a:ln>
            <a:noFill/>
          </a:ln>
        </p:spPr>
      </p:sp>
      <p:sp>
        <p:nvSpPr>
          <p:cNvPr id="1812" name="Google Shape;1812;p110"/>
          <p:cNvSpPr/>
          <p:nvPr>
            <p:ph idx="3" type="pic"/>
          </p:nvPr>
        </p:nvSpPr>
        <p:spPr>
          <a:xfrm>
            <a:off x="381000" y="4196268"/>
            <a:ext cx="2745868" cy="2293431"/>
          </a:xfrm>
          <a:prstGeom prst="rect">
            <a:avLst/>
          </a:prstGeom>
          <a:noFill/>
          <a:ln>
            <a:noFill/>
          </a:ln>
        </p:spPr>
      </p:sp>
      <p:sp>
        <p:nvSpPr>
          <p:cNvPr id="1813" name="Google Shape;1813;p110"/>
          <p:cNvSpPr/>
          <p:nvPr>
            <p:ph idx="4" type="pic"/>
          </p:nvPr>
        </p:nvSpPr>
        <p:spPr>
          <a:xfrm>
            <a:off x="3257519" y="4196269"/>
            <a:ext cx="2760033" cy="2293431"/>
          </a:xfrm>
          <a:prstGeom prst="rect">
            <a:avLst/>
          </a:prstGeom>
          <a:noFill/>
          <a:ln>
            <a:noFill/>
          </a:ln>
        </p:spPr>
      </p:sp>
      <p:sp>
        <p:nvSpPr>
          <p:cNvPr id="1814" name="Google Shape;1814;p110"/>
          <p:cNvSpPr/>
          <p:nvPr>
            <p:ph idx="5" type="pic"/>
          </p:nvPr>
        </p:nvSpPr>
        <p:spPr>
          <a:xfrm>
            <a:off x="6153351" y="360001"/>
            <a:ext cx="5667174" cy="6129700"/>
          </a:xfrm>
          <a:prstGeom prst="rect">
            <a:avLst/>
          </a:prstGeom>
          <a:noFill/>
          <a:ln>
            <a:noFill/>
          </a:ln>
        </p:spPr>
      </p:sp>
      <p:sp>
        <p:nvSpPr>
          <p:cNvPr id="1815" name="Google Shape;1815;p11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6" name="Google Shape;1816;p11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7" name="Google Shape;1817;p11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bg>
      <p:bgPr>
        <a:solidFill>
          <a:srgbClr val="FDFAEE"/>
        </a:solidFill>
      </p:bgPr>
    </p:bg>
    <p:spTree>
      <p:nvGrpSpPr>
        <p:cNvPr id="1818" name="Shape 1818"/>
        <p:cNvGrpSpPr/>
        <p:nvPr/>
      </p:nvGrpSpPr>
      <p:grpSpPr>
        <a:xfrm>
          <a:off x="0" y="0"/>
          <a:ext cx="0" cy="0"/>
          <a:chOff x="0" y="0"/>
          <a:chExt cx="0" cy="0"/>
        </a:xfrm>
      </p:grpSpPr>
      <p:sp>
        <p:nvSpPr>
          <p:cNvPr id="1819" name="Google Shape;1819;p111"/>
          <p:cNvSpPr/>
          <p:nvPr>
            <p:ph idx="2" type="media"/>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lvl="1"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lvl="2"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lvl="3"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lvl="4"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1820" name="Google Shape;1820;p11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1" name="Google Shape;1821;p11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2" name="Google Shape;1822;p11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3" name="Google Shape;1823;p11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 name="Shape 172"/>
        <p:cNvGrpSpPr/>
        <p:nvPr/>
      </p:nvGrpSpPr>
      <p:grpSpPr>
        <a:xfrm>
          <a:off x="0" y="0"/>
          <a:ext cx="0" cy="0"/>
          <a:chOff x="0" y="0"/>
          <a:chExt cx="0" cy="0"/>
        </a:xfrm>
      </p:grpSpPr>
      <p:sp>
        <p:nvSpPr>
          <p:cNvPr id="173" name="Google Shape;173;p3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35"/>
          <p:cNvSpPr txBox="1"/>
          <p:nvPr>
            <p:ph idx="1" type="body"/>
          </p:nvPr>
        </p:nvSpPr>
        <p:spPr>
          <a:xfrm>
            <a:off x="381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5"/>
          <p:cNvSpPr txBox="1"/>
          <p:nvPr>
            <p:ph idx="2" type="body"/>
          </p:nvPr>
        </p:nvSpPr>
        <p:spPr>
          <a:xfrm>
            <a:off x="6096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79" name="Google Shape;179;p35"/>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24" name="Shape 1824"/>
        <p:cNvGrpSpPr/>
        <p:nvPr/>
      </p:nvGrpSpPr>
      <p:grpSpPr>
        <a:xfrm>
          <a:off x="0" y="0"/>
          <a:ext cx="0" cy="0"/>
          <a:chOff x="0" y="0"/>
          <a:chExt cx="0" cy="0"/>
        </a:xfrm>
      </p:grpSpPr>
      <p:sp>
        <p:nvSpPr>
          <p:cNvPr id="1825" name="Google Shape;1825;p11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6" name="Google Shape;1826;p11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7" name="Google Shape;1827;p11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8" name="Google Shape;1828;p11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y Gravity">
  <p:cSld name="Blank - Defy Gravity">
    <p:spTree>
      <p:nvGrpSpPr>
        <p:cNvPr id="1829" name="Shape 1829"/>
        <p:cNvGrpSpPr/>
        <p:nvPr/>
      </p:nvGrpSpPr>
      <p:grpSpPr>
        <a:xfrm>
          <a:off x="0" y="0"/>
          <a:ext cx="0" cy="0"/>
          <a:chOff x="0" y="0"/>
          <a:chExt cx="0" cy="0"/>
        </a:xfrm>
      </p:grpSpPr>
      <p:sp>
        <p:nvSpPr>
          <p:cNvPr id="1830" name="Google Shape;1830;p11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831" name="Google Shape;1831;p113"/>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1832" name="Google Shape;1832;p11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3" name="Google Shape;1833;p11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4" name="Google Shape;1834;p11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80" name="Shape 180"/>
        <p:cNvGrpSpPr/>
        <p:nvPr/>
      </p:nvGrpSpPr>
      <p:grpSpPr>
        <a:xfrm>
          <a:off x="0" y="0"/>
          <a:ext cx="0" cy="0"/>
          <a:chOff x="0" y="0"/>
          <a:chExt cx="0" cy="0"/>
        </a:xfrm>
      </p:grpSpPr>
      <p:sp>
        <p:nvSpPr>
          <p:cNvPr id="181" name="Google Shape;181;p3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36"/>
          <p:cNvSpPr txBox="1"/>
          <p:nvPr>
            <p:ph idx="1" type="body"/>
          </p:nvPr>
        </p:nvSpPr>
        <p:spPr>
          <a:xfrm>
            <a:off x="381002" y="1592263"/>
            <a:ext cx="5002212"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3" name="Google Shape;183;p36"/>
          <p:cNvSpPr txBox="1"/>
          <p:nvPr>
            <p:ph idx="2" type="body"/>
          </p:nvPr>
        </p:nvSpPr>
        <p:spPr>
          <a:xfrm>
            <a:off x="381001" y="2163985"/>
            <a:ext cx="5002212"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36"/>
          <p:cNvSpPr txBox="1"/>
          <p:nvPr>
            <p:ph idx="3" type="body"/>
          </p:nvPr>
        </p:nvSpPr>
        <p:spPr>
          <a:xfrm>
            <a:off x="6096000" y="1602670"/>
            <a:ext cx="5003800"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5" name="Google Shape;185;p36"/>
          <p:cNvSpPr txBox="1"/>
          <p:nvPr>
            <p:ph idx="4" type="body"/>
          </p:nvPr>
        </p:nvSpPr>
        <p:spPr>
          <a:xfrm>
            <a:off x="6096000" y="2163985"/>
            <a:ext cx="5003800"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3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3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89" name="Google Shape;189;p36"/>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90" name="Shape 190"/>
        <p:cNvGrpSpPr/>
        <p:nvPr/>
      </p:nvGrpSpPr>
      <p:grpSpPr>
        <a:xfrm>
          <a:off x="0" y="0"/>
          <a:ext cx="0" cy="0"/>
          <a:chOff x="0" y="0"/>
          <a:chExt cx="0" cy="0"/>
        </a:xfrm>
      </p:grpSpPr>
      <p:sp>
        <p:nvSpPr>
          <p:cNvPr id="191" name="Google Shape;191;p3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7"/>
          <p:cNvSpPr txBox="1"/>
          <p:nvPr>
            <p:ph idx="1" type="body"/>
          </p:nvPr>
        </p:nvSpPr>
        <p:spPr>
          <a:xfrm>
            <a:off x="381000"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37"/>
          <p:cNvSpPr txBox="1"/>
          <p:nvPr>
            <p:ph idx="2" type="body"/>
          </p:nvPr>
        </p:nvSpPr>
        <p:spPr>
          <a:xfrm>
            <a:off x="4308497" y="1592263"/>
            <a:ext cx="357500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37"/>
          <p:cNvSpPr txBox="1"/>
          <p:nvPr>
            <p:ph idx="3" type="body"/>
          </p:nvPr>
        </p:nvSpPr>
        <p:spPr>
          <a:xfrm>
            <a:off x="8239124"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3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3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198" name="Google Shape;198;p37"/>
          <p:cNvCxnSpPr/>
          <p:nvPr/>
        </p:nvCxnSpPr>
        <p:spPr>
          <a:xfrm>
            <a:off x="4130686"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199" name="Google Shape;199;p37"/>
          <p:cNvCxnSpPr/>
          <p:nvPr/>
        </p:nvCxnSpPr>
        <p:spPr>
          <a:xfrm>
            <a:off x="8061312"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hree Columns)">
  <p:cSld name="Comparison (Three Columns)">
    <p:spTree>
      <p:nvGrpSpPr>
        <p:cNvPr id="200" name="Shape 200"/>
        <p:cNvGrpSpPr/>
        <p:nvPr/>
      </p:nvGrpSpPr>
      <p:grpSpPr>
        <a:xfrm>
          <a:off x="0" y="0"/>
          <a:ext cx="0" cy="0"/>
          <a:chOff x="0" y="0"/>
          <a:chExt cx="0" cy="0"/>
        </a:xfrm>
      </p:grpSpPr>
      <p:sp>
        <p:nvSpPr>
          <p:cNvPr id="201" name="Google Shape;201;p3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8"/>
          <p:cNvSpPr txBox="1"/>
          <p:nvPr>
            <p:ph idx="1" type="body"/>
          </p:nvPr>
        </p:nvSpPr>
        <p:spPr>
          <a:xfrm>
            <a:off x="381001" y="1592263"/>
            <a:ext cx="357187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38"/>
          <p:cNvSpPr txBox="1"/>
          <p:nvPr>
            <p:ph idx="2" type="body"/>
          </p:nvPr>
        </p:nvSpPr>
        <p:spPr>
          <a:xfrm>
            <a:off x="381000" y="2145967"/>
            <a:ext cx="3571873"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8"/>
          <p:cNvSpPr txBox="1"/>
          <p:nvPr>
            <p:ph idx="3" type="body"/>
          </p:nvPr>
        </p:nvSpPr>
        <p:spPr>
          <a:xfrm>
            <a:off x="4308348"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8"/>
          <p:cNvSpPr txBox="1"/>
          <p:nvPr>
            <p:ph idx="4" type="body"/>
          </p:nvPr>
        </p:nvSpPr>
        <p:spPr>
          <a:xfrm>
            <a:off x="4308348"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38"/>
          <p:cNvSpPr txBox="1"/>
          <p:nvPr>
            <p:ph idx="5" type="body"/>
          </p:nvPr>
        </p:nvSpPr>
        <p:spPr>
          <a:xfrm>
            <a:off x="8235696"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38"/>
          <p:cNvSpPr txBox="1"/>
          <p:nvPr>
            <p:ph idx="6" type="body"/>
          </p:nvPr>
        </p:nvSpPr>
        <p:spPr>
          <a:xfrm>
            <a:off x="8235695"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3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211" name="Google Shape;211;p38"/>
          <p:cNvCxnSpPr/>
          <p:nvPr/>
        </p:nvCxnSpPr>
        <p:spPr>
          <a:xfrm>
            <a:off x="4130612"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212" name="Google Shape;212;p38"/>
          <p:cNvCxnSpPr/>
          <p:nvPr/>
        </p:nvCxnSpPr>
        <p:spPr>
          <a:xfrm>
            <a:off x="8059674"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213" name="Shape 213"/>
        <p:cNvGrpSpPr/>
        <p:nvPr/>
      </p:nvGrpSpPr>
      <p:grpSpPr>
        <a:xfrm>
          <a:off x="0" y="0"/>
          <a:ext cx="0" cy="0"/>
          <a:chOff x="0" y="0"/>
          <a:chExt cx="0" cy="0"/>
        </a:xfrm>
      </p:grpSpPr>
      <p:sp>
        <p:nvSpPr>
          <p:cNvPr id="214" name="Google Shape;214;p39"/>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9"/>
          <p:cNvSpPr txBox="1"/>
          <p:nvPr>
            <p:ph idx="1" type="body"/>
          </p:nvPr>
        </p:nvSpPr>
        <p:spPr>
          <a:xfrm>
            <a:off x="381000" y="1592263"/>
            <a:ext cx="64293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9"/>
          <p:cNvSpPr/>
          <p:nvPr>
            <p:ph idx="2" type="pic"/>
          </p:nvPr>
        </p:nvSpPr>
        <p:spPr>
          <a:xfrm>
            <a:off x="7524750" y="365126"/>
            <a:ext cx="4286250" cy="6129337"/>
          </a:xfrm>
          <a:prstGeom prst="rect">
            <a:avLst/>
          </a:prstGeom>
          <a:noFill/>
          <a:ln>
            <a:noFill/>
          </a:ln>
        </p:spPr>
      </p:sp>
      <p:sp>
        <p:nvSpPr>
          <p:cNvPr id="217" name="Google Shape;217;p3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9"/>
          <p:cNvSpPr txBox="1"/>
          <p:nvPr>
            <p:ph idx="11" type="ftr"/>
          </p:nvPr>
        </p:nvSpPr>
        <p:spPr>
          <a:xfrm>
            <a:off x="2524125" y="6229815"/>
            <a:ext cx="428625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39"/>
          <p:cNvSpPr txBox="1"/>
          <p:nvPr>
            <p:ph idx="12" type="sldNum"/>
          </p:nvPr>
        </p:nvSpPr>
        <p:spPr>
          <a:xfrm>
            <a:off x="11454063" y="7026108"/>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p:cSld name="Content, Subhead with Picture">
    <p:spTree>
      <p:nvGrpSpPr>
        <p:cNvPr id="220" name="Shape 220"/>
        <p:cNvGrpSpPr/>
        <p:nvPr/>
      </p:nvGrpSpPr>
      <p:grpSpPr>
        <a:xfrm>
          <a:off x="0" y="0"/>
          <a:ext cx="0" cy="0"/>
          <a:chOff x="0" y="0"/>
          <a:chExt cx="0" cy="0"/>
        </a:xfrm>
      </p:grpSpPr>
      <p:sp>
        <p:nvSpPr>
          <p:cNvPr id="221" name="Google Shape;221;p40"/>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40"/>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40"/>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40"/>
          <p:cNvSpPr/>
          <p:nvPr>
            <p:ph idx="3" type="pic"/>
          </p:nvPr>
        </p:nvSpPr>
        <p:spPr>
          <a:xfrm>
            <a:off x="7524750" y="365126"/>
            <a:ext cx="4286250" cy="6129337"/>
          </a:xfrm>
          <a:prstGeom prst="rect">
            <a:avLst/>
          </a:prstGeom>
          <a:noFill/>
          <a:ln>
            <a:noFill/>
          </a:ln>
        </p:spPr>
      </p:sp>
      <p:sp>
        <p:nvSpPr>
          <p:cNvPr id="225" name="Google Shape;225;p4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40"/>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40"/>
          <p:cNvSpPr txBox="1"/>
          <p:nvPr>
            <p:ph idx="12" type="sldNum"/>
          </p:nvPr>
        </p:nvSpPr>
        <p:spPr>
          <a:xfrm>
            <a:off x="11454063" y="7022233"/>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28" name="Shape 228"/>
        <p:cNvGrpSpPr/>
        <p:nvPr/>
      </p:nvGrpSpPr>
      <p:grpSpPr>
        <a:xfrm>
          <a:off x="0" y="0"/>
          <a:ext cx="0" cy="0"/>
          <a:chOff x="0" y="0"/>
          <a:chExt cx="0" cy="0"/>
        </a:xfrm>
      </p:grpSpPr>
      <p:sp>
        <p:nvSpPr>
          <p:cNvPr id="229" name="Google Shape;229;p4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41"/>
          <p:cNvSpPr txBox="1"/>
          <p:nvPr>
            <p:ph idx="1" type="body"/>
          </p:nvPr>
        </p:nvSpPr>
        <p:spPr>
          <a:xfrm>
            <a:off x="381000" y="1590676"/>
            <a:ext cx="6429375" cy="417829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41"/>
          <p:cNvSpPr txBox="1"/>
          <p:nvPr>
            <p:ph idx="2"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4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41"/>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4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rgbClr val="FDFAEE"/>
        </a:solidFill>
      </p:bgPr>
    </p:bg>
    <p:spTree>
      <p:nvGrpSpPr>
        <p:cNvPr id="235" name="Shape 235"/>
        <p:cNvGrpSpPr/>
        <p:nvPr/>
      </p:nvGrpSpPr>
      <p:grpSpPr>
        <a:xfrm>
          <a:off x="0" y="0"/>
          <a:ext cx="0" cy="0"/>
          <a:chOff x="0" y="0"/>
          <a:chExt cx="0" cy="0"/>
        </a:xfrm>
      </p:grpSpPr>
      <p:sp>
        <p:nvSpPr>
          <p:cNvPr id="236" name="Google Shape;236;p4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42"/>
          <p:cNvSpPr/>
          <p:nvPr>
            <p:ph idx="2" type="pic"/>
          </p:nvPr>
        </p:nvSpPr>
        <p:spPr>
          <a:xfrm>
            <a:off x="381000" y="1592263"/>
            <a:ext cx="7143750" cy="4902200"/>
          </a:xfrm>
          <a:prstGeom prst="rect">
            <a:avLst/>
          </a:prstGeom>
          <a:noFill/>
          <a:ln>
            <a:noFill/>
          </a:ln>
        </p:spPr>
      </p:sp>
      <p:sp>
        <p:nvSpPr>
          <p:cNvPr id="238" name="Google Shape;238;p42"/>
          <p:cNvSpPr txBox="1"/>
          <p:nvPr>
            <p:ph idx="1" type="body"/>
          </p:nvPr>
        </p:nvSpPr>
        <p:spPr>
          <a:xfrm>
            <a:off x="8239124" y="1592264"/>
            <a:ext cx="3571875"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42"/>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4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ubhead with Caption" showMasterSp="0">
  <p:cSld name="Picture, Subhead with Caption">
    <p:bg>
      <p:bgPr>
        <a:solidFill>
          <a:srgbClr val="FDFAEE"/>
        </a:solidFill>
      </p:bgPr>
    </p:bg>
    <p:spTree>
      <p:nvGrpSpPr>
        <p:cNvPr id="242" name="Shape 242"/>
        <p:cNvGrpSpPr/>
        <p:nvPr/>
      </p:nvGrpSpPr>
      <p:grpSpPr>
        <a:xfrm>
          <a:off x="0" y="0"/>
          <a:ext cx="0" cy="0"/>
          <a:chOff x="0" y="0"/>
          <a:chExt cx="0" cy="0"/>
        </a:xfrm>
      </p:grpSpPr>
      <p:sp>
        <p:nvSpPr>
          <p:cNvPr id="243" name="Google Shape;243;p4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43"/>
          <p:cNvSpPr/>
          <p:nvPr>
            <p:ph idx="2" type="pic"/>
          </p:nvPr>
        </p:nvSpPr>
        <p:spPr>
          <a:xfrm>
            <a:off x="381000" y="1592264"/>
            <a:ext cx="7143749" cy="4902199"/>
          </a:xfrm>
          <a:prstGeom prst="rect">
            <a:avLst/>
          </a:prstGeom>
          <a:noFill/>
          <a:ln>
            <a:noFill/>
          </a:ln>
        </p:spPr>
      </p:sp>
      <p:sp>
        <p:nvSpPr>
          <p:cNvPr id="245" name="Google Shape;245;p43"/>
          <p:cNvSpPr txBox="1"/>
          <p:nvPr>
            <p:ph idx="1" type="body"/>
          </p:nvPr>
        </p:nvSpPr>
        <p:spPr>
          <a:xfrm>
            <a:off x="8239124" y="1592264"/>
            <a:ext cx="35718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43"/>
          <p:cNvSpPr txBox="1"/>
          <p:nvPr>
            <p:ph idx="3" type="body"/>
          </p:nvPr>
        </p:nvSpPr>
        <p:spPr>
          <a:xfrm>
            <a:off x="8239125" y="2145967"/>
            <a:ext cx="3571874" cy="3623007"/>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4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43"/>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4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Grid">
  <p:cSld name="Content with Picture Grid">
    <p:spTree>
      <p:nvGrpSpPr>
        <p:cNvPr id="250" name="Shape 250"/>
        <p:cNvGrpSpPr/>
        <p:nvPr/>
      </p:nvGrpSpPr>
      <p:grpSpPr>
        <a:xfrm>
          <a:off x="0" y="0"/>
          <a:ext cx="0" cy="0"/>
          <a:chOff x="0" y="0"/>
          <a:chExt cx="0" cy="0"/>
        </a:xfrm>
      </p:grpSpPr>
      <p:sp>
        <p:nvSpPr>
          <p:cNvPr id="251" name="Google Shape;251;p44"/>
          <p:cNvSpPr txBox="1"/>
          <p:nvPr>
            <p:ph type="title"/>
          </p:nvPr>
        </p:nvSpPr>
        <p:spPr>
          <a:xfrm>
            <a:off x="381000" y="441325"/>
            <a:ext cx="499110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4"/>
          <p:cNvSpPr txBox="1"/>
          <p:nvPr>
            <p:ph idx="1" type="body"/>
          </p:nvPr>
        </p:nvSpPr>
        <p:spPr>
          <a:xfrm>
            <a:off x="381001" y="1592263"/>
            <a:ext cx="4991100"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44"/>
          <p:cNvSpPr/>
          <p:nvPr>
            <p:ph idx="2" type="pic"/>
          </p:nvPr>
        </p:nvSpPr>
        <p:spPr>
          <a:xfrm>
            <a:off x="6096000" y="1016000"/>
            <a:ext cx="2513301" cy="3235924"/>
          </a:xfrm>
          <a:prstGeom prst="rect">
            <a:avLst/>
          </a:prstGeom>
          <a:noFill/>
          <a:ln>
            <a:noFill/>
          </a:ln>
        </p:spPr>
      </p:sp>
      <p:sp>
        <p:nvSpPr>
          <p:cNvPr id="254" name="Google Shape;254;p44"/>
          <p:cNvSpPr/>
          <p:nvPr>
            <p:ph idx="3" type="pic"/>
          </p:nvPr>
        </p:nvSpPr>
        <p:spPr>
          <a:xfrm>
            <a:off x="6096000" y="4379314"/>
            <a:ext cx="2513301" cy="2478686"/>
          </a:xfrm>
          <a:prstGeom prst="rect">
            <a:avLst/>
          </a:prstGeom>
          <a:noFill/>
          <a:ln>
            <a:noFill/>
          </a:ln>
        </p:spPr>
      </p:sp>
      <p:sp>
        <p:nvSpPr>
          <p:cNvPr id="255" name="Google Shape;255;p44"/>
          <p:cNvSpPr/>
          <p:nvPr>
            <p:ph idx="4" type="pic"/>
          </p:nvPr>
        </p:nvSpPr>
        <p:spPr>
          <a:xfrm>
            <a:off x="8730961" y="0"/>
            <a:ext cx="2513301" cy="2478686"/>
          </a:xfrm>
          <a:prstGeom prst="rect">
            <a:avLst/>
          </a:prstGeom>
          <a:noFill/>
          <a:ln>
            <a:noFill/>
          </a:ln>
        </p:spPr>
      </p:sp>
      <p:sp>
        <p:nvSpPr>
          <p:cNvPr id="256" name="Google Shape;256;p44"/>
          <p:cNvSpPr/>
          <p:nvPr>
            <p:ph idx="5" type="pic"/>
          </p:nvPr>
        </p:nvSpPr>
        <p:spPr>
          <a:xfrm>
            <a:off x="8730960" y="2603500"/>
            <a:ext cx="2513301" cy="3235924"/>
          </a:xfrm>
          <a:prstGeom prst="rect">
            <a:avLst/>
          </a:prstGeom>
          <a:noFill/>
          <a:ln>
            <a:noFill/>
          </a:ln>
        </p:spPr>
      </p:sp>
      <p:sp>
        <p:nvSpPr>
          <p:cNvPr id="257" name="Google Shape;257;p4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44"/>
          <p:cNvSpPr txBox="1"/>
          <p:nvPr>
            <p:ph idx="11" type="ftr"/>
          </p:nvPr>
        </p:nvSpPr>
        <p:spPr>
          <a:xfrm>
            <a:off x="8730960" y="6229815"/>
            <a:ext cx="236884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4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DFAEE"/>
        </a:solidFill>
      </p:bgPr>
    </p:bg>
    <p:spTree>
      <p:nvGrpSpPr>
        <p:cNvPr id="29" name="Shape 29"/>
        <p:cNvGrpSpPr/>
        <p:nvPr/>
      </p:nvGrpSpPr>
      <p:grpSpPr>
        <a:xfrm>
          <a:off x="0" y="0"/>
          <a:ext cx="0" cy="0"/>
          <a:chOff x="0" y="0"/>
          <a:chExt cx="0" cy="0"/>
        </a:xfrm>
      </p:grpSpPr>
      <p:sp>
        <p:nvSpPr>
          <p:cNvPr id="30" name="Google Shape;30;p18"/>
          <p:cNvSpPr/>
          <p:nvPr/>
        </p:nvSpPr>
        <p:spPr>
          <a:xfrm flipH="1" rot="10800000">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18"/>
          <p:cNvSpPr txBox="1"/>
          <p:nvPr>
            <p:ph type="ctrTitle"/>
          </p:nvPr>
        </p:nvSpPr>
        <p:spPr>
          <a:xfrm>
            <a:off x="377825" y="441324"/>
            <a:ext cx="10000457"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 type="subTitle"/>
          </p:nvPr>
        </p:nvSpPr>
        <p:spPr>
          <a:xfrm>
            <a:off x="381000" y="2170153"/>
            <a:ext cx="3571875" cy="1906919"/>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0000" wrap="square" tIns="18360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sp>
        <p:nvSpPr>
          <p:cNvPr id="33" name="Google Shape;33;p18"/>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36" name="Google Shape;36;p18"/>
          <p:cNvPicPr preferRelativeResize="0"/>
          <p:nvPr/>
        </p:nvPicPr>
        <p:blipFill rotWithShape="1">
          <a:blip r:embed="rId2">
            <a:alphaModFix/>
          </a:blip>
          <a:srcRect b="0" l="0" r="0" t="0"/>
          <a:stretch/>
        </p:blipFill>
        <p:spPr>
          <a:xfrm>
            <a:off x="450849" y="5924550"/>
            <a:ext cx="1594639" cy="583405"/>
          </a:xfrm>
          <a:prstGeom prst="rect">
            <a:avLst/>
          </a:prstGeom>
          <a:noFill/>
          <a:ln>
            <a:noFill/>
          </a:ln>
        </p:spPr>
      </p:pic>
      <p:pic>
        <p:nvPicPr>
          <p:cNvPr id="37" name="Google Shape;37;p18"/>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Grid">
  <p:cSld name="Content, Subhead with Picture Grid">
    <p:spTree>
      <p:nvGrpSpPr>
        <p:cNvPr id="260" name="Shape 260"/>
        <p:cNvGrpSpPr/>
        <p:nvPr/>
      </p:nvGrpSpPr>
      <p:grpSpPr>
        <a:xfrm>
          <a:off x="0" y="0"/>
          <a:ext cx="0" cy="0"/>
          <a:chOff x="0" y="0"/>
          <a:chExt cx="0" cy="0"/>
        </a:xfrm>
      </p:grpSpPr>
      <p:sp>
        <p:nvSpPr>
          <p:cNvPr id="261" name="Google Shape;261;p45"/>
          <p:cNvSpPr txBox="1"/>
          <p:nvPr>
            <p:ph type="title"/>
          </p:nvPr>
        </p:nvSpPr>
        <p:spPr>
          <a:xfrm>
            <a:off x="381000" y="441325"/>
            <a:ext cx="500309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45"/>
          <p:cNvSpPr txBox="1"/>
          <p:nvPr>
            <p:ph idx="1" type="body"/>
          </p:nvPr>
        </p:nvSpPr>
        <p:spPr>
          <a:xfrm>
            <a:off x="381000" y="1592263"/>
            <a:ext cx="5003091"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45"/>
          <p:cNvSpPr txBox="1"/>
          <p:nvPr>
            <p:ph idx="2" type="body"/>
          </p:nvPr>
        </p:nvSpPr>
        <p:spPr>
          <a:xfrm>
            <a:off x="381001" y="2145967"/>
            <a:ext cx="5003090"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45"/>
          <p:cNvSpPr/>
          <p:nvPr>
            <p:ph idx="3" type="pic"/>
          </p:nvPr>
        </p:nvSpPr>
        <p:spPr>
          <a:xfrm>
            <a:off x="6096000" y="1016000"/>
            <a:ext cx="2513301" cy="3235924"/>
          </a:xfrm>
          <a:prstGeom prst="rect">
            <a:avLst/>
          </a:prstGeom>
          <a:noFill/>
          <a:ln>
            <a:noFill/>
          </a:ln>
        </p:spPr>
      </p:sp>
      <p:sp>
        <p:nvSpPr>
          <p:cNvPr id="265" name="Google Shape;265;p45"/>
          <p:cNvSpPr/>
          <p:nvPr>
            <p:ph idx="4" type="pic"/>
          </p:nvPr>
        </p:nvSpPr>
        <p:spPr>
          <a:xfrm>
            <a:off x="6096000" y="4379314"/>
            <a:ext cx="2513301" cy="2478686"/>
          </a:xfrm>
          <a:prstGeom prst="rect">
            <a:avLst/>
          </a:prstGeom>
          <a:noFill/>
          <a:ln>
            <a:noFill/>
          </a:ln>
        </p:spPr>
      </p:sp>
      <p:sp>
        <p:nvSpPr>
          <p:cNvPr id="266" name="Google Shape;266;p45"/>
          <p:cNvSpPr/>
          <p:nvPr>
            <p:ph idx="5" type="pic"/>
          </p:nvPr>
        </p:nvSpPr>
        <p:spPr>
          <a:xfrm>
            <a:off x="8730961" y="0"/>
            <a:ext cx="2513301" cy="2478686"/>
          </a:xfrm>
          <a:prstGeom prst="rect">
            <a:avLst/>
          </a:prstGeom>
          <a:noFill/>
          <a:ln>
            <a:noFill/>
          </a:ln>
        </p:spPr>
      </p:sp>
      <p:sp>
        <p:nvSpPr>
          <p:cNvPr id="267" name="Google Shape;267;p45"/>
          <p:cNvSpPr/>
          <p:nvPr>
            <p:ph idx="6" type="pic"/>
          </p:nvPr>
        </p:nvSpPr>
        <p:spPr>
          <a:xfrm>
            <a:off x="8730960" y="2603500"/>
            <a:ext cx="2513301" cy="3235924"/>
          </a:xfrm>
          <a:prstGeom prst="rect">
            <a:avLst/>
          </a:prstGeom>
          <a:noFill/>
          <a:ln>
            <a:noFill/>
          </a:ln>
        </p:spPr>
      </p:sp>
      <p:sp>
        <p:nvSpPr>
          <p:cNvPr id="268" name="Google Shape;268;p4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4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4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2">
  <p:cSld name="Images with Descriptions - 2">
    <p:spTree>
      <p:nvGrpSpPr>
        <p:cNvPr id="271" name="Shape 271"/>
        <p:cNvGrpSpPr/>
        <p:nvPr/>
      </p:nvGrpSpPr>
      <p:grpSpPr>
        <a:xfrm>
          <a:off x="0" y="0"/>
          <a:ext cx="0" cy="0"/>
          <a:chOff x="0" y="0"/>
          <a:chExt cx="0" cy="0"/>
        </a:xfrm>
      </p:grpSpPr>
      <p:sp>
        <p:nvSpPr>
          <p:cNvPr id="272" name="Google Shape;272;p4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46"/>
          <p:cNvSpPr/>
          <p:nvPr>
            <p:ph idx="2" type="pic"/>
          </p:nvPr>
        </p:nvSpPr>
        <p:spPr>
          <a:xfrm>
            <a:off x="422226" y="1592263"/>
            <a:ext cx="1137600" cy="1137600"/>
          </a:xfrm>
          <a:prstGeom prst="ellipse">
            <a:avLst/>
          </a:prstGeom>
          <a:noFill/>
          <a:ln>
            <a:noFill/>
          </a:ln>
        </p:spPr>
      </p:sp>
      <p:sp>
        <p:nvSpPr>
          <p:cNvPr id="274" name="Google Shape;274;p46"/>
          <p:cNvSpPr txBox="1"/>
          <p:nvPr>
            <p:ph idx="1" type="body"/>
          </p:nvPr>
        </p:nvSpPr>
        <p:spPr>
          <a:xfrm>
            <a:off x="1814500" y="1592262"/>
            <a:ext cx="3568714" cy="4176713"/>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46"/>
          <p:cNvSpPr/>
          <p:nvPr>
            <p:ph idx="3" type="pic"/>
          </p:nvPr>
        </p:nvSpPr>
        <p:spPr>
          <a:xfrm>
            <a:off x="6428005" y="1592263"/>
            <a:ext cx="1137600" cy="1137600"/>
          </a:xfrm>
          <a:prstGeom prst="ellipse">
            <a:avLst/>
          </a:prstGeom>
          <a:noFill/>
          <a:ln>
            <a:noFill/>
          </a:ln>
        </p:spPr>
      </p:sp>
      <p:sp>
        <p:nvSpPr>
          <p:cNvPr id="276" name="Google Shape;276;p46"/>
          <p:cNvSpPr txBox="1"/>
          <p:nvPr>
            <p:ph idx="4" type="body"/>
          </p:nvPr>
        </p:nvSpPr>
        <p:spPr>
          <a:xfrm>
            <a:off x="7820279" y="1592263"/>
            <a:ext cx="356871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4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4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p4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280" name="Google Shape;280;p46"/>
          <p:cNvCxnSpPr/>
          <p:nvPr/>
        </p:nvCxnSpPr>
        <p:spPr>
          <a:xfrm>
            <a:off x="6096000"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3">
  <p:cSld name="Images with Descriptions - 3">
    <p:spTree>
      <p:nvGrpSpPr>
        <p:cNvPr id="281" name="Shape 281"/>
        <p:cNvGrpSpPr/>
        <p:nvPr/>
      </p:nvGrpSpPr>
      <p:grpSpPr>
        <a:xfrm>
          <a:off x="0" y="0"/>
          <a:ext cx="0" cy="0"/>
          <a:chOff x="0" y="0"/>
          <a:chExt cx="0" cy="0"/>
        </a:xfrm>
      </p:grpSpPr>
      <p:sp>
        <p:nvSpPr>
          <p:cNvPr id="282" name="Google Shape;282;p4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47"/>
          <p:cNvSpPr/>
          <p:nvPr>
            <p:ph idx="2" type="pic"/>
          </p:nvPr>
        </p:nvSpPr>
        <p:spPr>
          <a:xfrm>
            <a:off x="893653" y="1592263"/>
            <a:ext cx="1137600" cy="1137600"/>
          </a:xfrm>
          <a:prstGeom prst="ellipse">
            <a:avLst/>
          </a:prstGeom>
          <a:noFill/>
          <a:ln>
            <a:noFill/>
          </a:ln>
        </p:spPr>
      </p:sp>
      <p:sp>
        <p:nvSpPr>
          <p:cNvPr id="284" name="Google Shape;284;p47"/>
          <p:cNvSpPr txBox="1"/>
          <p:nvPr>
            <p:ph idx="1" type="body"/>
          </p:nvPr>
        </p:nvSpPr>
        <p:spPr>
          <a:xfrm>
            <a:off x="893653"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47"/>
          <p:cNvSpPr/>
          <p:nvPr>
            <p:ph idx="3" type="pic"/>
          </p:nvPr>
        </p:nvSpPr>
        <p:spPr>
          <a:xfrm>
            <a:off x="4434620" y="1592263"/>
            <a:ext cx="1137600" cy="1137600"/>
          </a:xfrm>
          <a:prstGeom prst="ellipse">
            <a:avLst/>
          </a:prstGeom>
          <a:noFill/>
          <a:ln>
            <a:noFill/>
          </a:ln>
        </p:spPr>
      </p:sp>
      <p:sp>
        <p:nvSpPr>
          <p:cNvPr id="286" name="Google Shape;286;p47"/>
          <p:cNvSpPr txBox="1"/>
          <p:nvPr>
            <p:ph idx="4" type="body"/>
          </p:nvPr>
        </p:nvSpPr>
        <p:spPr>
          <a:xfrm>
            <a:off x="4440238" y="2921671"/>
            <a:ext cx="2849769"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47"/>
          <p:cNvSpPr/>
          <p:nvPr>
            <p:ph idx="5" type="pic"/>
          </p:nvPr>
        </p:nvSpPr>
        <p:spPr>
          <a:xfrm>
            <a:off x="7975587" y="1592263"/>
            <a:ext cx="1137600" cy="1137600"/>
          </a:xfrm>
          <a:prstGeom prst="ellipse">
            <a:avLst/>
          </a:prstGeom>
          <a:noFill/>
          <a:ln>
            <a:noFill/>
          </a:ln>
        </p:spPr>
      </p:sp>
      <p:sp>
        <p:nvSpPr>
          <p:cNvPr id="288" name="Google Shape;288;p47"/>
          <p:cNvSpPr txBox="1"/>
          <p:nvPr>
            <p:ph idx="6" type="body"/>
          </p:nvPr>
        </p:nvSpPr>
        <p:spPr>
          <a:xfrm>
            <a:off x="7975587"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4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4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4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292" name="Google Shape;292;p47"/>
          <p:cNvCxnSpPr/>
          <p:nvPr/>
        </p:nvCxnSpPr>
        <p:spPr>
          <a:xfrm>
            <a:off x="4099380" y="2996317"/>
            <a:ext cx="0" cy="2772658"/>
          </a:xfrm>
          <a:prstGeom prst="straightConnector1">
            <a:avLst/>
          </a:prstGeom>
          <a:noFill/>
          <a:ln cap="flat" cmpd="sng" w="9525">
            <a:solidFill>
              <a:schemeClr val="dk1"/>
            </a:solidFill>
            <a:prstDash val="solid"/>
            <a:miter lim="800000"/>
            <a:headEnd len="sm" w="sm" type="none"/>
            <a:tailEnd len="sm" w="sm" type="none"/>
          </a:ln>
        </p:spPr>
      </p:cxnSp>
      <p:cxnSp>
        <p:nvCxnSpPr>
          <p:cNvPr id="293" name="Google Shape;293;p47"/>
          <p:cNvCxnSpPr/>
          <p:nvPr/>
        </p:nvCxnSpPr>
        <p:spPr>
          <a:xfrm>
            <a:off x="7633533" y="2996317"/>
            <a:ext cx="0" cy="2772658"/>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4">
  <p:cSld name="Images with Descriptions - 4">
    <p:spTree>
      <p:nvGrpSpPr>
        <p:cNvPr id="294" name="Shape 294"/>
        <p:cNvGrpSpPr/>
        <p:nvPr/>
      </p:nvGrpSpPr>
      <p:grpSpPr>
        <a:xfrm>
          <a:off x="0" y="0"/>
          <a:ext cx="0" cy="0"/>
          <a:chOff x="0" y="0"/>
          <a:chExt cx="0" cy="0"/>
        </a:xfrm>
      </p:grpSpPr>
      <p:sp>
        <p:nvSpPr>
          <p:cNvPr id="295" name="Google Shape;295;p4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48"/>
          <p:cNvSpPr/>
          <p:nvPr>
            <p:ph idx="2" type="pic"/>
          </p:nvPr>
        </p:nvSpPr>
        <p:spPr>
          <a:xfrm>
            <a:off x="893653" y="1593274"/>
            <a:ext cx="1137600" cy="1137600"/>
          </a:xfrm>
          <a:prstGeom prst="ellipse">
            <a:avLst/>
          </a:prstGeom>
          <a:noFill/>
          <a:ln>
            <a:noFill/>
          </a:ln>
        </p:spPr>
      </p:sp>
      <p:sp>
        <p:nvSpPr>
          <p:cNvPr id="297" name="Google Shape;297;p48"/>
          <p:cNvSpPr txBox="1"/>
          <p:nvPr>
            <p:ph idx="1" type="body"/>
          </p:nvPr>
        </p:nvSpPr>
        <p:spPr>
          <a:xfrm>
            <a:off x="2285928" y="1603663"/>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48"/>
          <p:cNvSpPr/>
          <p:nvPr>
            <p:ph idx="3" type="pic"/>
          </p:nvPr>
        </p:nvSpPr>
        <p:spPr>
          <a:xfrm>
            <a:off x="6426706" y="1593274"/>
            <a:ext cx="1137600" cy="1137600"/>
          </a:xfrm>
          <a:prstGeom prst="ellipse">
            <a:avLst/>
          </a:prstGeom>
          <a:noFill/>
          <a:ln>
            <a:noFill/>
          </a:ln>
        </p:spPr>
      </p:sp>
      <p:sp>
        <p:nvSpPr>
          <p:cNvPr id="299" name="Google Shape;299;p48"/>
          <p:cNvSpPr txBox="1"/>
          <p:nvPr>
            <p:ph idx="4" type="body"/>
          </p:nvPr>
        </p:nvSpPr>
        <p:spPr>
          <a:xfrm>
            <a:off x="7818981" y="1591731"/>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48"/>
          <p:cNvSpPr/>
          <p:nvPr>
            <p:ph idx="5" type="pic"/>
          </p:nvPr>
        </p:nvSpPr>
        <p:spPr>
          <a:xfrm>
            <a:off x="893653" y="4003260"/>
            <a:ext cx="1137600" cy="1137600"/>
          </a:xfrm>
          <a:prstGeom prst="ellipse">
            <a:avLst/>
          </a:prstGeom>
          <a:noFill/>
          <a:ln>
            <a:noFill/>
          </a:ln>
        </p:spPr>
      </p:sp>
      <p:sp>
        <p:nvSpPr>
          <p:cNvPr id="301" name="Google Shape;301;p48"/>
          <p:cNvSpPr txBox="1"/>
          <p:nvPr>
            <p:ph idx="6" type="body"/>
          </p:nvPr>
        </p:nvSpPr>
        <p:spPr>
          <a:xfrm>
            <a:off x="2285928" y="4013649"/>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48"/>
          <p:cNvSpPr/>
          <p:nvPr>
            <p:ph idx="7" type="pic"/>
          </p:nvPr>
        </p:nvSpPr>
        <p:spPr>
          <a:xfrm>
            <a:off x="6426706" y="4003260"/>
            <a:ext cx="1137600" cy="1137600"/>
          </a:xfrm>
          <a:prstGeom prst="ellipse">
            <a:avLst/>
          </a:prstGeom>
          <a:noFill/>
          <a:ln>
            <a:noFill/>
          </a:ln>
        </p:spPr>
      </p:sp>
      <p:sp>
        <p:nvSpPr>
          <p:cNvPr id="303" name="Google Shape;303;p48"/>
          <p:cNvSpPr txBox="1"/>
          <p:nvPr>
            <p:ph idx="8" type="body"/>
          </p:nvPr>
        </p:nvSpPr>
        <p:spPr>
          <a:xfrm>
            <a:off x="7818981" y="4001717"/>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4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4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p4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307" name="Google Shape;307;p48"/>
          <p:cNvCxnSpPr/>
          <p:nvPr/>
        </p:nvCxnSpPr>
        <p:spPr>
          <a:xfrm>
            <a:off x="774503" y="3695202"/>
            <a:ext cx="10642995" cy="0"/>
          </a:xfrm>
          <a:prstGeom prst="straightConnector1">
            <a:avLst/>
          </a:prstGeom>
          <a:noFill/>
          <a:ln cap="flat" cmpd="sng" w="9525">
            <a:solidFill>
              <a:schemeClr val="dk1"/>
            </a:solidFill>
            <a:prstDash val="solid"/>
            <a:miter lim="800000"/>
            <a:headEnd len="sm" w="sm" type="none"/>
            <a:tailEnd len="sm" w="sm" type="none"/>
          </a:ln>
        </p:spPr>
      </p:cxnSp>
      <p:cxnSp>
        <p:nvCxnSpPr>
          <p:cNvPr id="308" name="Google Shape;308;p48"/>
          <p:cNvCxnSpPr/>
          <p:nvPr/>
        </p:nvCxnSpPr>
        <p:spPr>
          <a:xfrm>
            <a:off x="6096000" y="1592263"/>
            <a:ext cx="0" cy="4172476"/>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Quote">
  <p:cSld name="Content with Quote">
    <p:spTree>
      <p:nvGrpSpPr>
        <p:cNvPr id="309" name="Shape 309"/>
        <p:cNvGrpSpPr/>
        <p:nvPr/>
      </p:nvGrpSpPr>
      <p:grpSpPr>
        <a:xfrm>
          <a:off x="0" y="0"/>
          <a:ext cx="0" cy="0"/>
          <a:chOff x="0" y="0"/>
          <a:chExt cx="0" cy="0"/>
        </a:xfrm>
      </p:grpSpPr>
      <p:sp>
        <p:nvSpPr>
          <p:cNvPr id="310" name="Google Shape;310;p4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49"/>
          <p:cNvSpPr txBox="1"/>
          <p:nvPr>
            <p:ph idx="1" type="body"/>
          </p:nvPr>
        </p:nvSpPr>
        <p:spPr>
          <a:xfrm>
            <a:off x="381000" y="1592263"/>
            <a:ext cx="6429371"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49"/>
          <p:cNvSpPr/>
          <p:nvPr>
            <p:ph idx="2" type="pic"/>
          </p:nvPr>
        </p:nvSpPr>
        <p:spPr>
          <a:xfrm>
            <a:off x="7840654" y="1596280"/>
            <a:ext cx="635047" cy="429087"/>
          </a:xfrm>
          <a:prstGeom prst="rect">
            <a:avLst/>
          </a:prstGeom>
          <a:noFill/>
          <a:ln>
            <a:noFill/>
          </a:ln>
        </p:spPr>
      </p:sp>
      <p:sp>
        <p:nvSpPr>
          <p:cNvPr id="313" name="Google Shape;313;p49"/>
          <p:cNvSpPr txBox="1"/>
          <p:nvPr>
            <p:ph idx="3"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600"/>
              </a:spcBef>
              <a:spcAft>
                <a:spcPts val="0"/>
              </a:spcAft>
              <a:buClr>
                <a:schemeClr val="dk1"/>
              </a:buClr>
              <a:buSzPts val="2200"/>
              <a:buFont typeface="Arial"/>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49"/>
          <p:cNvSpPr/>
          <p:nvPr>
            <p:ph idx="4" type="pic"/>
          </p:nvPr>
        </p:nvSpPr>
        <p:spPr>
          <a:xfrm>
            <a:off x="7818016" y="4888192"/>
            <a:ext cx="828000" cy="828000"/>
          </a:xfrm>
          <a:prstGeom prst="ellipse">
            <a:avLst/>
          </a:prstGeom>
          <a:noFill/>
          <a:ln>
            <a:noFill/>
          </a:ln>
        </p:spPr>
      </p:sp>
      <p:sp>
        <p:nvSpPr>
          <p:cNvPr id="315" name="Google Shape;315;p49"/>
          <p:cNvSpPr txBox="1"/>
          <p:nvPr>
            <p:ph idx="5"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4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4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319" name="Google Shape;319;p49"/>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Quote">
  <p:cSld name="Content, Subhead with Quote">
    <p:spTree>
      <p:nvGrpSpPr>
        <p:cNvPr id="320" name="Shape 320"/>
        <p:cNvGrpSpPr/>
        <p:nvPr/>
      </p:nvGrpSpPr>
      <p:grpSpPr>
        <a:xfrm>
          <a:off x="0" y="0"/>
          <a:ext cx="0" cy="0"/>
          <a:chOff x="0" y="0"/>
          <a:chExt cx="0" cy="0"/>
        </a:xfrm>
      </p:grpSpPr>
      <p:sp>
        <p:nvSpPr>
          <p:cNvPr id="321" name="Google Shape;321;p5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50"/>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50"/>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50"/>
          <p:cNvSpPr/>
          <p:nvPr>
            <p:ph idx="3" type="pic"/>
          </p:nvPr>
        </p:nvSpPr>
        <p:spPr>
          <a:xfrm>
            <a:off x="7840654" y="1596280"/>
            <a:ext cx="635047" cy="429087"/>
          </a:xfrm>
          <a:prstGeom prst="rect">
            <a:avLst/>
          </a:prstGeom>
          <a:noFill/>
          <a:ln>
            <a:noFill/>
          </a:ln>
        </p:spPr>
      </p:sp>
      <p:sp>
        <p:nvSpPr>
          <p:cNvPr id="325" name="Google Shape;325;p50"/>
          <p:cNvSpPr txBox="1"/>
          <p:nvPr>
            <p:ph idx="4"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50"/>
          <p:cNvSpPr/>
          <p:nvPr>
            <p:ph idx="5" type="pic"/>
          </p:nvPr>
        </p:nvSpPr>
        <p:spPr>
          <a:xfrm>
            <a:off x="7818016" y="4888192"/>
            <a:ext cx="828000" cy="828000"/>
          </a:xfrm>
          <a:prstGeom prst="ellipse">
            <a:avLst/>
          </a:prstGeom>
          <a:noFill/>
          <a:ln>
            <a:noFill/>
          </a:ln>
        </p:spPr>
      </p:sp>
      <p:sp>
        <p:nvSpPr>
          <p:cNvPr id="327" name="Google Shape;327;p50"/>
          <p:cNvSpPr txBox="1"/>
          <p:nvPr>
            <p:ph idx="6"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5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50"/>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5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331" name="Google Shape;331;p50"/>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Gradient Overlay" showMasterSp="0">
  <p:cSld name="Quote - Photo, Gradient Overlay">
    <p:bg>
      <p:bgPr>
        <a:solidFill>
          <a:srgbClr val="FDFAEE"/>
        </a:solidFill>
      </p:bgPr>
    </p:bg>
    <p:spTree>
      <p:nvGrpSpPr>
        <p:cNvPr id="332" name="Shape 332"/>
        <p:cNvGrpSpPr/>
        <p:nvPr/>
      </p:nvGrpSpPr>
      <p:grpSpPr>
        <a:xfrm>
          <a:off x="0" y="0"/>
          <a:ext cx="0" cy="0"/>
          <a:chOff x="0" y="0"/>
          <a:chExt cx="0" cy="0"/>
        </a:xfrm>
      </p:grpSpPr>
      <p:sp>
        <p:nvSpPr>
          <p:cNvPr id="333" name="Google Shape;333;p5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51"/>
          <p:cNvSpPr/>
          <p:nvPr>
            <p:ph idx="2" type="pic"/>
          </p:nvPr>
        </p:nvSpPr>
        <p:spPr>
          <a:xfrm>
            <a:off x="0" y="0"/>
            <a:ext cx="12192000" cy="6858000"/>
          </a:xfrm>
          <a:prstGeom prst="rect">
            <a:avLst/>
          </a:prstGeom>
          <a:noFill/>
          <a:ln>
            <a:noFill/>
          </a:ln>
        </p:spPr>
      </p:sp>
      <p:sp>
        <p:nvSpPr>
          <p:cNvPr id="335" name="Google Shape;335;p51"/>
          <p:cNvSpPr txBox="1"/>
          <p:nvPr>
            <p:ph idx="1" type="body"/>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6" name="Google Shape;336;p51"/>
          <p:cNvSpPr/>
          <p:nvPr>
            <p:ph idx="3" type="pic"/>
          </p:nvPr>
        </p:nvSpPr>
        <p:spPr>
          <a:xfrm>
            <a:off x="868316" y="1056391"/>
            <a:ext cx="635047" cy="429087"/>
          </a:xfrm>
          <a:prstGeom prst="rect">
            <a:avLst/>
          </a:prstGeom>
          <a:noFill/>
          <a:ln>
            <a:noFill/>
          </a:ln>
        </p:spPr>
      </p:sp>
      <p:sp>
        <p:nvSpPr>
          <p:cNvPr id="337" name="Google Shape;337;p51"/>
          <p:cNvSpPr txBox="1"/>
          <p:nvPr>
            <p:ph idx="4"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800"/>
              <a:buNone/>
              <a:defRPr b="0" i="0" sz="28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8" name="Google Shape;338;p51"/>
          <p:cNvSpPr/>
          <p:nvPr>
            <p:ph idx="5" type="pic"/>
          </p:nvPr>
        </p:nvSpPr>
        <p:spPr>
          <a:xfrm>
            <a:off x="873510" y="3979812"/>
            <a:ext cx="828000" cy="828000"/>
          </a:xfrm>
          <a:prstGeom prst="ellipse">
            <a:avLst/>
          </a:prstGeom>
          <a:noFill/>
          <a:ln>
            <a:noFill/>
          </a:ln>
        </p:spPr>
      </p:sp>
      <p:sp>
        <p:nvSpPr>
          <p:cNvPr id="339" name="Google Shape;339;p51"/>
          <p:cNvSpPr txBox="1"/>
          <p:nvPr>
            <p:ph idx="6"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0" name="Google Shape;340;p51"/>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51"/>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51"/>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Dark Box" showMasterSp="0">
  <p:cSld name="Quote - Photo, Dark Box">
    <p:bg>
      <p:bgPr>
        <a:solidFill>
          <a:srgbClr val="FDFAEE"/>
        </a:solidFill>
      </p:bgPr>
    </p:bg>
    <p:spTree>
      <p:nvGrpSpPr>
        <p:cNvPr id="343" name="Shape 343"/>
        <p:cNvGrpSpPr/>
        <p:nvPr/>
      </p:nvGrpSpPr>
      <p:grpSpPr>
        <a:xfrm>
          <a:off x="0" y="0"/>
          <a:ext cx="0" cy="0"/>
          <a:chOff x="0" y="0"/>
          <a:chExt cx="0" cy="0"/>
        </a:xfrm>
      </p:grpSpPr>
      <p:sp>
        <p:nvSpPr>
          <p:cNvPr id="344" name="Google Shape;344;p5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52"/>
          <p:cNvSpPr/>
          <p:nvPr>
            <p:ph idx="2" type="pic"/>
          </p:nvPr>
        </p:nvSpPr>
        <p:spPr>
          <a:xfrm>
            <a:off x="0" y="0"/>
            <a:ext cx="12192000" cy="6858000"/>
          </a:xfrm>
          <a:prstGeom prst="rect">
            <a:avLst/>
          </a:prstGeom>
          <a:noFill/>
          <a:ln>
            <a:noFill/>
          </a:ln>
        </p:spPr>
      </p:sp>
      <p:sp>
        <p:nvSpPr>
          <p:cNvPr id="346" name="Google Shape;346;p52"/>
          <p:cNvSpPr txBox="1"/>
          <p:nvPr>
            <p:ph idx="1" type="body"/>
          </p:nvPr>
        </p:nvSpPr>
        <p:spPr>
          <a:xfrm>
            <a:off x="762000" y="1417637"/>
            <a:ext cx="4316412" cy="4022726"/>
          </a:xfrm>
          <a:prstGeom prst="rect">
            <a:avLst/>
          </a:prstGeom>
          <a:solidFill>
            <a:schemeClr val="accent6">
              <a:alpha val="94509"/>
            </a:schemeClr>
          </a:soli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7" name="Google Shape;347;p52"/>
          <p:cNvSpPr/>
          <p:nvPr>
            <p:ph idx="3" type="pic"/>
          </p:nvPr>
        </p:nvSpPr>
        <p:spPr>
          <a:xfrm>
            <a:off x="1031866" y="1667452"/>
            <a:ext cx="635047" cy="429087"/>
          </a:xfrm>
          <a:prstGeom prst="rect">
            <a:avLst/>
          </a:prstGeom>
          <a:noFill/>
          <a:ln>
            <a:noFill/>
          </a:ln>
        </p:spPr>
      </p:sp>
      <p:sp>
        <p:nvSpPr>
          <p:cNvPr id="348" name="Google Shape;348;p52"/>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9" name="Google Shape;349;p52"/>
          <p:cNvSpPr/>
          <p:nvPr>
            <p:ph idx="5" type="pic"/>
          </p:nvPr>
        </p:nvSpPr>
        <p:spPr>
          <a:xfrm>
            <a:off x="1037060" y="4423232"/>
            <a:ext cx="828000" cy="828000"/>
          </a:xfrm>
          <a:prstGeom prst="ellipse">
            <a:avLst/>
          </a:prstGeom>
          <a:noFill/>
          <a:ln>
            <a:noFill/>
          </a:ln>
        </p:spPr>
      </p:sp>
      <p:sp>
        <p:nvSpPr>
          <p:cNvPr id="350" name="Google Shape;350;p52"/>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1" name="Google Shape;351;p52"/>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52"/>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52"/>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Light Box" showMasterSp="0">
  <p:cSld name="Quote - Photo, Light Box">
    <p:bg>
      <p:bgPr>
        <a:solidFill>
          <a:srgbClr val="FDFAEE"/>
        </a:solidFill>
      </p:bgPr>
    </p:bg>
    <p:spTree>
      <p:nvGrpSpPr>
        <p:cNvPr id="354" name="Shape 354"/>
        <p:cNvGrpSpPr/>
        <p:nvPr/>
      </p:nvGrpSpPr>
      <p:grpSpPr>
        <a:xfrm>
          <a:off x="0" y="0"/>
          <a:ext cx="0" cy="0"/>
          <a:chOff x="0" y="0"/>
          <a:chExt cx="0" cy="0"/>
        </a:xfrm>
      </p:grpSpPr>
      <p:sp>
        <p:nvSpPr>
          <p:cNvPr id="355" name="Google Shape;355;p5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53"/>
          <p:cNvSpPr/>
          <p:nvPr>
            <p:ph idx="2" type="pic"/>
          </p:nvPr>
        </p:nvSpPr>
        <p:spPr>
          <a:xfrm>
            <a:off x="0" y="0"/>
            <a:ext cx="12192000" cy="6858000"/>
          </a:xfrm>
          <a:prstGeom prst="rect">
            <a:avLst/>
          </a:prstGeom>
          <a:noFill/>
          <a:ln>
            <a:noFill/>
          </a:ln>
        </p:spPr>
      </p:sp>
      <p:sp>
        <p:nvSpPr>
          <p:cNvPr id="357" name="Google Shape;357;p53"/>
          <p:cNvSpPr txBox="1"/>
          <p:nvPr>
            <p:ph idx="1" type="body"/>
          </p:nvPr>
        </p:nvSpPr>
        <p:spPr>
          <a:xfrm>
            <a:off x="762000" y="1417637"/>
            <a:ext cx="4316412" cy="4022726"/>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53"/>
          <p:cNvSpPr/>
          <p:nvPr>
            <p:ph idx="3" type="pic"/>
          </p:nvPr>
        </p:nvSpPr>
        <p:spPr>
          <a:xfrm>
            <a:off x="1031866" y="1667452"/>
            <a:ext cx="635047" cy="429087"/>
          </a:xfrm>
          <a:prstGeom prst="rect">
            <a:avLst/>
          </a:prstGeom>
          <a:noFill/>
          <a:ln>
            <a:noFill/>
          </a:ln>
        </p:spPr>
      </p:sp>
      <p:sp>
        <p:nvSpPr>
          <p:cNvPr id="359" name="Google Shape;359;p53"/>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53"/>
          <p:cNvSpPr/>
          <p:nvPr>
            <p:ph idx="5" type="pic"/>
          </p:nvPr>
        </p:nvSpPr>
        <p:spPr>
          <a:xfrm>
            <a:off x="1037060" y="4423232"/>
            <a:ext cx="828000" cy="828000"/>
          </a:xfrm>
          <a:prstGeom prst="ellipse">
            <a:avLst/>
          </a:prstGeom>
          <a:noFill/>
          <a:ln>
            <a:noFill/>
          </a:ln>
        </p:spPr>
      </p:sp>
      <p:sp>
        <p:nvSpPr>
          <p:cNvPr id="361" name="Google Shape;361;p53"/>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5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5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5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Center">
  <p:cSld name="Quote - Caret Center">
    <p:spTree>
      <p:nvGrpSpPr>
        <p:cNvPr id="365" name="Shape 365"/>
        <p:cNvGrpSpPr/>
        <p:nvPr/>
      </p:nvGrpSpPr>
      <p:grpSpPr>
        <a:xfrm>
          <a:off x="0" y="0"/>
          <a:ext cx="0" cy="0"/>
          <a:chOff x="0" y="0"/>
          <a:chExt cx="0" cy="0"/>
        </a:xfrm>
      </p:grpSpPr>
      <p:sp>
        <p:nvSpPr>
          <p:cNvPr id="366" name="Google Shape;366;p54"/>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54"/>
          <p:cNvSpPr txBox="1"/>
          <p:nvPr>
            <p:ph idx="1" type="body"/>
          </p:nvPr>
        </p:nvSpPr>
        <p:spPr>
          <a:xfrm>
            <a:off x="2540908" y="1628775"/>
            <a:ext cx="7110184" cy="23862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54"/>
          <p:cNvSpPr/>
          <p:nvPr>
            <p:ph idx="2" type="pic"/>
          </p:nvPr>
        </p:nvSpPr>
        <p:spPr>
          <a:xfrm>
            <a:off x="5682000" y="4023185"/>
            <a:ext cx="828000" cy="828000"/>
          </a:xfrm>
          <a:prstGeom prst="ellipse">
            <a:avLst/>
          </a:prstGeom>
          <a:noFill/>
          <a:ln>
            <a:noFill/>
          </a:ln>
        </p:spPr>
      </p:sp>
      <p:sp>
        <p:nvSpPr>
          <p:cNvPr id="369" name="Google Shape;369;p54"/>
          <p:cNvSpPr txBox="1"/>
          <p:nvPr>
            <p:ph idx="3" type="body"/>
          </p:nvPr>
        </p:nvSpPr>
        <p:spPr>
          <a:xfrm>
            <a:off x="2540908" y="4937134"/>
            <a:ext cx="7110184" cy="691515"/>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5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5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5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373" name="Google Shape;373;p54"/>
          <p:cNvPicPr preferRelativeResize="0"/>
          <p:nvPr/>
        </p:nvPicPr>
        <p:blipFill rotWithShape="1">
          <a:blip r:embed="rId2">
            <a:alphaModFix/>
          </a:blip>
          <a:srcRect b="0" l="0" r="0" t="0"/>
          <a:stretch/>
        </p:blipFill>
        <p:spPr>
          <a:xfrm>
            <a:off x="5647354" y="409262"/>
            <a:ext cx="897292" cy="45875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 showMasterSp="0">
  <p:cSld name="Title Slide - 2">
    <p:bg>
      <p:bgPr>
        <a:solidFill>
          <a:srgbClr val="FDFAEE"/>
        </a:solidFill>
      </p:bgPr>
    </p:bg>
    <p:spTree>
      <p:nvGrpSpPr>
        <p:cNvPr id="38" name="Shape 38"/>
        <p:cNvGrpSpPr/>
        <p:nvPr/>
      </p:nvGrpSpPr>
      <p:grpSpPr>
        <a:xfrm>
          <a:off x="0" y="0"/>
          <a:ext cx="0" cy="0"/>
          <a:chOff x="0" y="0"/>
          <a:chExt cx="0" cy="0"/>
        </a:xfrm>
      </p:grpSpPr>
      <p:sp>
        <p:nvSpPr>
          <p:cNvPr id="39" name="Google Shape;39;p19"/>
          <p:cNvSpPr/>
          <p:nvPr/>
        </p:nvSpPr>
        <p:spPr>
          <a:xfrm flipH="1" rot="10800000">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 name="Google Shape;40;p19"/>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 type="body"/>
          </p:nvPr>
        </p:nvSpPr>
        <p:spPr>
          <a:xfrm>
            <a:off x="375503" y="1688950"/>
            <a:ext cx="6434873"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19"/>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43" name="Google Shape;43;p19"/>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44" name="Google Shape;44;p19"/>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47" name="Google Shape;47;p19"/>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Outline">
  <p:cSld name="Quote - Caret Outline">
    <p:spTree>
      <p:nvGrpSpPr>
        <p:cNvPr id="374" name="Shape 374"/>
        <p:cNvGrpSpPr/>
        <p:nvPr/>
      </p:nvGrpSpPr>
      <p:grpSpPr>
        <a:xfrm>
          <a:off x="0" y="0"/>
          <a:ext cx="0" cy="0"/>
          <a:chOff x="0" y="0"/>
          <a:chExt cx="0" cy="0"/>
        </a:xfrm>
      </p:grpSpPr>
      <p:sp>
        <p:nvSpPr>
          <p:cNvPr id="375" name="Google Shape;375;p55"/>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6" name="Google Shape;376;p55"/>
          <p:cNvSpPr/>
          <p:nvPr>
            <p:ph idx="2" type="pic"/>
          </p:nvPr>
        </p:nvSpPr>
        <p:spPr>
          <a:xfrm>
            <a:off x="868316" y="1056391"/>
            <a:ext cx="635047" cy="429087"/>
          </a:xfrm>
          <a:prstGeom prst="rect">
            <a:avLst/>
          </a:prstGeom>
          <a:noFill/>
          <a:ln>
            <a:noFill/>
          </a:ln>
        </p:spPr>
      </p:sp>
      <p:sp>
        <p:nvSpPr>
          <p:cNvPr id="377" name="Google Shape;377;p55"/>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55"/>
          <p:cNvSpPr/>
          <p:nvPr>
            <p:ph idx="3" type="pic"/>
          </p:nvPr>
        </p:nvSpPr>
        <p:spPr>
          <a:xfrm>
            <a:off x="873510" y="3979812"/>
            <a:ext cx="828000" cy="828000"/>
          </a:xfrm>
          <a:prstGeom prst="ellipse">
            <a:avLst/>
          </a:prstGeom>
          <a:noFill/>
          <a:ln>
            <a:noFill/>
          </a:ln>
        </p:spPr>
      </p:sp>
      <p:sp>
        <p:nvSpPr>
          <p:cNvPr id="379" name="Google Shape;379;p55"/>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80" name="Google Shape;380;p55"/>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sp>
        <p:nvSpPr>
          <p:cNvPr id="381" name="Google Shape;381;p5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5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5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Solid">
  <p:cSld name="Quote - Caret Solid">
    <p:spTree>
      <p:nvGrpSpPr>
        <p:cNvPr id="384" name="Shape 384"/>
        <p:cNvGrpSpPr/>
        <p:nvPr/>
      </p:nvGrpSpPr>
      <p:grpSpPr>
        <a:xfrm>
          <a:off x="0" y="0"/>
          <a:ext cx="0" cy="0"/>
          <a:chOff x="0" y="0"/>
          <a:chExt cx="0" cy="0"/>
        </a:xfrm>
      </p:grpSpPr>
      <p:sp>
        <p:nvSpPr>
          <p:cNvPr id="385" name="Google Shape;385;p56"/>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56"/>
          <p:cNvSpPr/>
          <p:nvPr>
            <p:ph idx="2" type="pic"/>
          </p:nvPr>
        </p:nvSpPr>
        <p:spPr>
          <a:xfrm>
            <a:off x="868316" y="1056391"/>
            <a:ext cx="635047" cy="429087"/>
          </a:xfrm>
          <a:prstGeom prst="rect">
            <a:avLst/>
          </a:prstGeom>
          <a:noFill/>
          <a:ln>
            <a:noFill/>
          </a:ln>
        </p:spPr>
      </p:sp>
      <p:sp>
        <p:nvSpPr>
          <p:cNvPr id="387" name="Google Shape;387;p56"/>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56"/>
          <p:cNvSpPr/>
          <p:nvPr>
            <p:ph idx="3" type="pic"/>
          </p:nvPr>
        </p:nvSpPr>
        <p:spPr>
          <a:xfrm>
            <a:off x="873510" y="3979812"/>
            <a:ext cx="828000" cy="828000"/>
          </a:xfrm>
          <a:prstGeom prst="ellipse">
            <a:avLst/>
          </a:prstGeom>
          <a:noFill/>
          <a:ln>
            <a:noFill/>
          </a:ln>
        </p:spPr>
      </p:sp>
      <p:sp>
        <p:nvSpPr>
          <p:cNvPr id="389" name="Google Shape;389;p56"/>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0" name="Google Shape;390;p56"/>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sp>
        <p:nvSpPr>
          <p:cNvPr id="391" name="Google Shape;391;p5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2" name="Google Shape;392;p5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5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Picture Grid" showMasterSp="0">
  <p:cSld name="Title, 3-Picture Grid">
    <p:bg>
      <p:bgPr>
        <a:solidFill>
          <a:srgbClr val="FDFAEE"/>
        </a:solidFill>
      </p:bgPr>
    </p:bg>
    <p:spTree>
      <p:nvGrpSpPr>
        <p:cNvPr id="394" name="Shape 394"/>
        <p:cNvGrpSpPr/>
        <p:nvPr/>
      </p:nvGrpSpPr>
      <p:grpSpPr>
        <a:xfrm>
          <a:off x="0" y="0"/>
          <a:ext cx="0" cy="0"/>
          <a:chOff x="0" y="0"/>
          <a:chExt cx="0" cy="0"/>
        </a:xfrm>
      </p:grpSpPr>
      <p:sp>
        <p:nvSpPr>
          <p:cNvPr id="395" name="Google Shape;395;p5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57"/>
          <p:cNvSpPr/>
          <p:nvPr>
            <p:ph idx="2" type="pic"/>
          </p:nvPr>
        </p:nvSpPr>
        <p:spPr>
          <a:xfrm>
            <a:off x="381001" y="1592265"/>
            <a:ext cx="6975474" cy="4905736"/>
          </a:xfrm>
          <a:prstGeom prst="rect">
            <a:avLst/>
          </a:prstGeom>
          <a:noFill/>
          <a:ln>
            <a:noFill/>
          </a:ln>
        </p:spPr>
      </p:sp>
      <p:sp>
        <p:nvSpPr>
          <p:cNvPr id="397" name="Google Shape;397;p57"/>
          <p:cNvSpPr/>
          <p:nvPr>
            <p:ph idx="3" type="pic"/>
          </p:nvPr>
        </p:nvSpPr>
        <p:spPr>
          <a:xfrm>
            <a:off x="7493961" y="1592264"/>
            <a:ext cx="4317038" cy="2384124"/>
          </a:xfrm>
          <a:prstGeom prst="rect">
            <a:avLst/>
          </a:prstGeom>
          <a:noFill/>
          <a:ln>
            <a:noFill/>
          </a:ln>
        </p:spPr>
      </p:sp>
      <p:sp>
        <p:nvSpPr>
          <p:cNvPr id="398" name="Google Shape;398;p57"/>
          <p:cNvSpPr/>
          <p:nvPr>
            <p:ph idx="4" type="pic"/>
          </p:nvPr>
        </p:nvSpPr>
        <p:spPr>
          <a:xfrm>
            <a:off x="7493961" y="4113874"/>
            <a:ext cx="4317039" cy="2384124"/>
          </a:xfrm>
          <a:prstGeom prst="rect">
            <a:avLst/>
          </a:prstGeom>
          <a:noFill/>
          <a:ln>
            <a:noFill/>
          </a:ln>
        </p:spPr>
      </p:sp>
      <p:sp>
        <p:nvSpPr>
          <p:cNvPr id="399" name="Google Shape;399;p5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5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1" name="Google Shape;401;p5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Portrait)" showMasterSp="0">
  <p:cSld name="Title, 4-Picture Grid (Portrait)">
    <p:bg>
      <p:bgPr>
        <a:solidFill>
          <a:srgbClr val="FDFAEE"/>
        </a:solidFill>
      </p:bgPr>
    </p:bg>
    <p:spTree>
      <p:nvGrpSpPr>
        <p:cNvPr id="402" name="Shape 402"/>
        <p:cNvGrpSpPr/>
        <p:nvPr/>
      </p:nvGrpSpPr>
      <p:grpSpPr>
        <a:xfrm>
          <a:off x="0" y="0"/>
          <a:ext cx="0" cy="0"/>
          <a:chOff x="0" y="0"/>
          <a:chExt cx="0" cy="0"/>
        </a:xfrm>
      </p:grpSpPr>
      <p:sp>
        <p:nvSpPr>
          <p:cNvPr id="403" name="Google Shape;403;p5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58"/>
          <p:cNvSpPr/>
          <p:nvPr>
            <p:ph idx="2" type="pic"/>
          </p:nvPr>
        </p:nvSpPr>
        <p:spPr>
          <a:xfrm>
            <a:off x="381000" y="1592263"/>
            <a:ext cx="5646173" cy="4897437"/>
          </a:xfrm>
          <a:prstGeom prst="rect">
            <a:avLst/>
          </a:prstGeom>
          <a:noFill/>
          <a:ln>
            <a:noFill/>
          </a:ln>
        </p:spPr>
      </p:sp>
      <p:sp>
        <p:nvSpPr>
          <p:cNvPr id="405" name="Google Shape;405;p58"/>
          <p:cNvSpPr/>
          <p:nvPr>
            <p:ph idx="3" type="pic"/>
          </p:nvPr>
        </p:nvSpPr>
        <p:spPr>
          <a:xfrm>
            <a:off x="6157825" y="1592263"/>
            <a:ext cx="2760033" cy="4897437"/>
          </a:xfrm>
          <a:prstGeom prst="rect">
            <a:avLst/>
          </a:prstGeom>
          <a:noFill/>
          <a:ln>
            <a:noFill/>
          </a:ln>
        </p:spPr>
      </p:sp>
      <p:sp>
        <p:nvSpPr>
          <p:cNvPr id="406" name="Google Shape;406;p58"/>
          <p:cNvSpPr/>
          <p:nvPr>
            <p:ph idx="4" type="pic"/>
          </p:nvPr>
        </p:nvSpPr>
        <p:spPr>
          <a:xfrm>
            <a:off x="9048509" y="1592263"/>
            <a:ext cx="2772016" cy="2383393"/>
          </a:xfrm>
          <a:prstGeom prst="rect">
            <a:avLst/>
          </a:prstGeom>
          <a:noFill/>
          <a:ln>
            <a:noFill/>
          </a:ln>
        </p:spPr>
      </p:sp>
      <p:sp>
        <p:nvSpPr>
          <p:cNvPr id="407" name="Google Shape;407;p58"/>
          <p:cNvSpPr/>
          <p:nvPr>
            <p:ph idx="5" type="pic"/>
          </p:nvPr>
        </p:nvSpPr>
        <p:spPr>
          <a:xfrm>
            <a:off x="9048509" y="4106306"/>
            <a:ext cx="2772016" cy="2383393"/>
          </a:xfrm>
          <a:prstGeom prst="rect">
            <a:avLst/>
          </a:prstGeom>
          <a:noFill/>
          <a:ln>
            <a:noFill/>
          </a:ln>
        </p:spPr>
      </p:sp>
      <p:sp>
        <p:nvSpPr>
          <p:cNvPr id="408" name="Google Shape;408;p5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5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p5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Landscape)" showMasterSp="0">
  <p:cSld name="Title, 4-Picture Grid (Landscape)">
    <p:bg>
      <p:bgPr>
        <a:solidFill>
          <a:srgbClr val="FDFAEE"/>
        </a:solidFill>
      </p:bgPr>
    </p:bg>
    <p:spTree>
      <p:nvGrpSpPr>
        <p:cNvPr id="411" name="Shape 411"/>
        <p:cNvGrpSpPr/>
        <p:nvPr/>
      </p:nvGrpSpPr>
      <p:grpSpPr>
        <a:xfrm>
          <a:off x="0" y="0"/>
          <a:ext cx="0" cy="0"/>
          <a:chOff x="0" y="0"/>
          <a:chExt cx="0" cy="0"/>
        </a:xfrm>
      </p:grpSpPr>
      <p:sp>
        <p:nvSpPr>
          <p:cNvPr id="412" name="Google Shape;412;p5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3" name="Google Shape;413;p59"/>
          <p:cNvSpPr/>
          <p:nvPr>
            <p:ph idx="2" type="pic"/>
          </p:nvPr>
        </p:nvSpPr>
        <p:spPr>
          <a:xfrm>
            <a:off x="381001" y="1592263"/>
            <a:ext cx="5636551" cy="2383394"/>
          </a:xfrm>
          <a:prstGeom prst="rect">
            <a:avLst/>
          </a:prstGeom>
          <a:noFill/>
          <a:ln>
            <a:noFill/>
          </a:ln>
        </p:spPr>
      </p:sp>
      <p:sp>
        <p:nvSpPr>
          <p:cNvPr id="414" name="Google Shape;414;p59"/>
          <p:cNvSpPr/>
          <p:nvPr>
            <p:ph idx="3" type="pic"/>
          </p:nvPr>
        </p:nvSpPr>
        <p:spPr>
          <a:xfrm>
            <a:off x="381001" y="4106306"/>
            <a:ext cx="2745867" cy="2383393"/>
          </a:xfrm>
          <a:prstGeom prst="rect">
            <a:avLst/>
          </a:prstGeom>
          <a:noFill/>
          <a:ln>
            <a:noFill/>
          </a:ln>
        </p:spPr>
      </p:sp>
      <p:sp>
        <p:nvSpPr>
          <p:cNvPr id="415" name="Google Shape;415;p59"/>
          <p:cNvSpPr/>
          <p:nvPr>
            <p:ph idx="4" type="pic"/>
          </p:nvPr>
        </p:nvSpPr>
        <p:spPr>
          <a:xfrm>
            <a:off x="3257519" y="4106307"/>
            <a:ext cx="2760033" cy="2383394"/>
          </a:xfrm>
          <a:prstGeom prst="rect">
            <a:avLst/>
          </a:prstGeom>
          <a:noFill/>
          <a:ln>
            <a:noFill/>
          </a:ln>
        </p:spPr>
      </p:sp>
      <p:sp>
        <p:nvSpPr>
          <p:cNvPr id="416" name="Google Shape;416;p59"/>
          <p:cNvSpPr/>
          <p:nvPr>
            <p:ph idx="5" type="pic"/>
          </p:nvPr>
        </p:nvSpPr>
        <p:spPr>
          <a:xfrm>
            <a:off x="6153351" y="1592263"/>
            <a:ext cx="5667174" cy="4897437"/>
          </a:xfrm>
          <a:prstGeom prst="rect">
            <a:avLst/>
          </a:prstGeom>
          <a:noFill/>
          <a:ln>
            <a:noFill/>
          </a:ln>
        </p:spPr>
      </p:sp>
      <p:sp>
        <p:nvSpPr>
          <p:cNvPr id="417" name="Google Shape;417;p5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5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5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icture Grid" showMasterSp="0">
  <p:cSld name="3-Picture Grid">
    <p:bg>
      <p:bgPr>
        <a:solidFill>
          <a:srgbClr val="FDFAEE"/>
        </a:solidFill>
      </p:bgPr>
    </p:bg>
    <p:spTree>
      <p:nvGrpSpPr>
        <p:cNvPr id="420" name="Shape 420"/>
        <p:cNvGrpSpPr/>
        <p:nvPr/>
      </p:nvGrpSpPr>
      <p:grpSpPr>
        <a:xfrm>
          <a:off x="0" y="0"/>
          <a:ext cx="0" cy="0"/>
          <a:chOff x="0" y="0"/>
          <a:chExt cx="0" cy="0"/>
        </a:xfrm>
      </p:grpSpPr>
      <p:sp>
        <p:nvSpPr>
          <p:cNvPr id="421" name="Google Shape;421;p6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60"/>
          <p:cNvSpPr/>
          <p:nvPr>
            <p:ph idx="2" type="pic"/>
          </p:nvPr>
        </p:nvSpPr>
        <p:spPr>
          <a:xfrm>
            <a:off x="380999" y="360000"/>
            <a:ext cx="6975475" cy="6138000"/>
          </a:xfrm>
          <a:prstGeom prst="rect">
            <a:avLst/>
          </a:prstGeom>
          <a:noFill/>
          <a:ln>
            <a:noFill/>
          </a:ln>
        </p:spPr>
      </p:sp>
      <p:sp>
        <p:nvSpPr>
          <p:cNvPr id="423" name="Google Shape;423;p60"/>
          <p:cNvSpPr/>
          <p:nvPr>
            <p:ph idx="3" type="pic"/>
          </p:nvPr>
        </p:nvSpPr>
        <p:spPr>
          <a:xfrm>
            <a:off x="7493961" y="360000"/>
            <a:ext cx="4326564" cy="3004201"/>
          </a:xfrm>
          <a:prstGeom prst="rect">
            <a:avLst/>
          </a:prstGeom>
          <a:noFill/>
          <a:ln>
            <a:noFill/>
          </a:ln>
        </p:spPr>
      </p:sp>
      <p:sp>
        <p:nvSpPr>
          <p:cNvPr id="424" name="Google Shape;424;p60"/>
          <p:cNvSpPr/>
          <p:nvPr>
            <p:ph idx="4" type="pic"/>
          </p:nvPr>
        </p:nvSpPr>
        <p:spPr>
          <a:xfrm>
            <a:off x="7493961" y="3493799"/>
            <a:ext cx="4326564" cy="3004201"/>
          </a:xfrm>
          <a:prstGeom prst="rect">
            <a:avLst/>
          </a:prstGeom>
          <a:noFill/>
          <a:ln>
            <a:noFill/>
          </a:ln>
        </p:spPr>
      </p:sp>
      <p:sp>
        <p:nvSpPr>
          <p:cNvPr id="425" name="Google Shape;425;p6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 name="Google Shape;426;p6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p6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Portrait)" showMasterSp="0">
  <p:cSld name="4-Picture Grid (Portrait)">
    <p:bg>
      <p:bgPr>
        <a:solidFill>
          <a:srgbClr val="FDFAEE"/>
        </a:solidFill>
      </p:bgPr>
    </p:bg>
    <p:spTree>
      <p:nvGrpSpPr>
        <p:cNvPr id="428" name="Shape 428"/>
        <p:cNvGrpSpPr/>
        <p:nvPr/>
      </p:nvGrpSpPr>
      <p:grpSpPr>
        <a:xfrm>
          <a:off x="0" y="0"/>
          <a:ext cx="0" cy="0"/>
          <a:chOff x="0" y="0"/>
          <a:chExt cx="0" cy="0"/>
        </a:xfrm>
      </p:grpSpPr>
      <p:sp>
        <p:nvSpPr>
          <p:cNvPr id="429" name="Google Shape;429;p6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61"/>
          <p:cNvSpPr/>
          <p:nvPr>
            <p:ph idx="2" type="pic"/>
          </p:nvPr>
        </p:nvSpPr>
        <p:spPr>
          <a:xfrm>
            <a:off x="383458" y="360000"/>
            <a:ext cx="4195916" cy="6129700"/>
          </a:xfrm>
          <a:prstGeom prst="rect">
            <a:avLst/>
          </a:prstGeom>
          <a:noFill/>
          <a:ln>
            <a:noFill/>
          </a:ln>
        </p:spPr>
      </p:sp>
      <p:sp>
        <p:nvSpPr>
          <p:cNvPr id="431" name="Google Shape;431;p61"/>
          <p:cNvSpPr/>
          <p:nvPr>
            <p:ph idx="3" type="pic"/>
          </p:nvPr>
        </p:nvSpPr>
        <p:spPr>
          <a:xfrm>
            <a:off x="4717229" y="360000"/>
            <a:ext cx="4212919" cy="3000050"/>
          </a:xfrm>
          <a:prstGeom prst="rect">
            <a:avLst/>
          </a:prstGeom>
          <a:noFill/>
          <a:ln>
            <a:noFill/>
          </a:ln>
        </p:spPr>
      </p:sp>
      <p:sp>
        <p:nvSpPr>
          <p:cNvPr id="432" name="Google Shape;432;p61"/>
          <p:cNvSpPr/>
          <p:nvPr>
            <p:ph idx="4" type="pic"/>
          </p:nvPr>
        </p:nvSpPr>
        <p:spPr>
          <a:xfrm>
            <a:off x="9068003" y="360000"/>
            <a:ext cx="2740539" cy="3000050"/>
          </a:xfrm>
          <a:prstGeom prst="rect">
            <a:avLst/>
          </a:prstGeom>
          <a:noFill/>
          <a:ln>
            <a:noFill/>
          </a:ln>
        </p:spPr>
      </p:sp>
      <p:sp>
        <p:nvSpPr>
          <p:cNvPr id="433" name="Google Shape;433;p61"/>
          <p:cNvSpPr/>
          <p:nvPr>
            <p:ph idx="5" type="pic"/>
          </p:nvPr>
        </p:nvSpPr>
        <p:spPr>
          <a:xfrm>
            <a:off x="4717229" y="3489650"/>
            <a:ext cx="7103296" cy="3000050"/>
          </a:xfrm>
          <a:prstGeom prst="rect">
            <a:avLst/>
          </a:prstGeom>
          <a:noFill/>
          <a:ln>
            <a:noFill/>
          </a:ln>
        </p:spPr>
      </p:sp>
      <p:sp>
        <p:nvSpPr>
          <p:cNvPr id="434" name="Google Shape;434;p6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6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6" name="Google Shape;436;p6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Landscape)" showMasterSp="0">
  <p:cSld name="4-Picture Grid (Landscape)">
    <p:bg>
      <p:bgPr>
        <a:solidFill>
          <a:srgbClr val="FDFAEE"/>
        </a:solidFill>
      </p:bgPr>
    </p:bg>
    <p:spTree>
      <p:nvGrpSpPr>
        <p:cNvPr id="437" name="Shape 437"/>
        <p:cNvGrpSpPr/>
        <p:nvPr/>
      </p:nvGrpSpPr>
      <p:grpSpPr>
        <a:xfrm>
          <a:off x="0" y="0"/>
          <a:ext cx="0" cy="0"/>
          <a:chOff x="0" y="0"/>
          <a:chExt cx="0" cy="0"/>
        </a:xfrm>
      </p:grpSpPr>
      <p:sp>
        <p:nvSpPr>
          <p:cNvPr id="438" name="Google Shape;438;p6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62"/>
          <p:cNvSpPr/>
          <p:nvPr>
            <p:ph idx="2" type="pic"/>
          </p:nvPr>
        </p:nvSpPr>
        <p:spPr>
          <a:xfrm>
            <a:off x="381000" y="360000"/>
            <a:ext cx="5636552" cy="3706670"/>
          </a:xfrm>
          <a:prstGeom prst="rect">
            <a:avLst/>
          </a:prstGeom>
          <a:noFill/>
          <a:ln>
            <a:noFill/>
          </a:ln>
        </p:spPr>
      </p:sp>
      <p:sp>
        <p:nvSpPr>
          <p:cNvPr id="440" name="Google Shape;440;p62"/>
          <p:cNvSpPr/>
          <p:nvPr>
            <p:ph idx="3" type="pic"/>
          </p:nvPr>
        </p:nvSpPr>
        <p:spPr>
          <a:xfrm>
            <a:off x="381000" y="4196268"/>
            <a:ext cx="2745868" cy="2293431"/>
          </a:xfrm>
          <a:prstGeom prst="rect">
            <a:avLst/>
          </a:prstGeom>
          <a:noFill/>
          <a:ln>
            <a:noFill/>
          </a:ln>
        </p:spPr>
      </p:sp>
      <p:sp>
        <p:nvSpPr>
          <p:cNvPr id="441" name="Google Shape;441;p62"/>
          <p:cNvSpPr/>
          <p:nvPr>
            <p:ph idx="4" type="pic"/>
          </p:nvPr>
        </p:nvSpPr>
        <p:spPr>
          <a:xfrm>
            <a:off x="3257519" y="4196269"/>
            <a:ext cx="2760033" cy="2293431"/>
          </a:xfrm>
          <a:prstGeom prst="rect">
            <a:avLst/>
          </a:prstGeom>
          <a:noFill/>
          <a:ln>
            <a:noFill/>
          </a:ln>
        </p:spPr>
      </p:sp>
      <p:sp>
        <p:nvSpPr>
          <p:cNvPr id="442" name="Google Shape;442;p62"/>
          <p:cNvSpPr/>
          <p:nvPr>
            <p:ph idx="5" type="pic"/>
          </p:nvPr>
        </p:nvSpPr>
        <p:spPr>
          <a:xfrm>
            <a:off x="6153351" y="360001"/>
            <a:ext cx="5667174" cy="6129700"/>
          </a:xfrm>
          <a:prstGeom prst="rect">
            <a:avLst/>
          </a:prstGeom>
          <a:noFill/>
          <a:ln>
            <a:noFill/>
          </a:ln>
        </p:spPr>
      </p:sp>
      <p:sp>
        <p:nvSpPr>
          <p:cNvPr id="443" name="Google Shape;443;p62"/>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62"/>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p62"/>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bg>
      <p:bgPr>
        <a:solidFill>
          <a:srgbClr val="FDFAEE"/>
        </a:solidFill>
      </p:bgPr>
    </p:bg>
    <p:spTree>
      <p:nvGrpSpPr>
        <p:cNvPr id="446" name="Shape 446"/>
        <p:cNvGrpSpPr/>
        <p:nvPr/>
      </p:nvGrpSpPr>
      <p:grpSpPr>
        <a:xfrm>
          <a:off x="0" y="0"/>
          <a:ext cx="0" cy="0"/>
          <a:chOff x="0" y="0"/>
          <a:chExt cx="0" cy="0"/>
        </a:xfrm>
      </p:grpSpPr>
      <p:sp>
        <p:nvSpPr>
          <p:cNvPr id="447" name="Google Shape;447;p63"/>
          <p:cNvSpPr/>
          <p:nvPr>
            <p:ph idx="2" type="media"/>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lvl="1"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lvl="2"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lvl="3"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lvl="4"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448" name="Google Shape;448;p6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9" name="Google Shape;449;p6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6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1" name="Google Shape;451;p6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y Gravity">
  <p:cSld name="Blank - Defy Gravity">
    <p:spTree>
      <p:nvGrpSpPr>
        <p:cNvPr id="452" name="Shape 452"/>
        <p:cNvGrpSpPr/>
        <p:nvPr/>
      </p:nvGrpSpPr>
      <p:grpSpPr>
        <a:xfrm>
          <a:off x="0" y="0"/>
          <a:ext cx="0" cy="0"/>
          <a:chOff x="0" y="0"/>
          <a:chExt cx="0" cy="0"/>
        </a:xfrm>
      </p:grpSpPr>
      <p:sp>
        <p:nvSpPr>
          <p:cNvPr id="453" name="Google Shape;453;p64"/>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4" name="Google Shape;454;p64"/>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455" name="Google Shape;455;p64"/>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p64"/>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7" name="Google Shape;457;p64"/>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showMasterSp="0">
  <p:cSld name="Title Slide - 3">
    <p:bg>
      <p:bgPr>
        <a:solidFill>
          <a:srgbClr val="FDFAEE"/>
        </a:solidFill>
      </p:bgPr>
    </p:bg>
    <p:spTree>
      <p:nvGrpSpPr>
        <p:cNvPr id="48" name="Shape 48"/>
        <p:cNvGrpSpPr/>
        <p:nvPr/>
      </p:nvGrpSpPr>
      <p:grpSpPr>
        <a:xfrm>
          <a:off x="0" y="0"/>
          <a:ext cx="0" cy="0"/>
          <a:chOff x="0" y="0"/>
          <a:chExt cx="0" cy="0"/>
        </a:xfrm>
      </p:grpSpPr>
      <p:sp>
        <p:nvSpPr>
          <p:cNvPr id="49" name="Google Shape;49;p20"/>
          <p:cNvSpPr/>
          <p:nvPr/>
        </p:nvSpPr>
        <p:spPr>
          <a:xfrm flipH="1" rot="10800000">
            <a:off x="-1" y="0"/>
            <a:ext cx="12191999" cy="6858000"/>
          </a:xfrm>
          <a:prstGeom prst="rect">
            <a:avLst/>
          </a:prstGeom>
          <a:solidFill>
            <a:schemeClr val="dk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 name="Google Shape;50;p20"/>
          <p:cNvSpPr txBox="1"/>
          <p:nvPr>
            <p:ph type="ctrTitle"/>
          </p:nvPr>
        </p:nvSpPr>
        <p:spPr>
          <a:xfrm>
            <a:off x="1808163" y="441325"/>
            <a:ext cx="8572500" cy="6452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1" name="Google Shape;51;p20"/>
          <p:cNvPicPr preferRelativeResize="0"/>
          <p:nvPr/>
        </p:nvPicPr>
        <p:blipFill rotWithShape="1">
          <a:blip r:embed="rId2">
            <a:alphaModFix/>
          </a:blip>
          <a:srcRect b="0" l="0" r="0" t="0"/>
          <a:stretch/>
        </p:blipFill>
        <p:spPr>
          <a:xfrm>
            <a:off x="4475820" y="2568728"/>
            <a:ext cx="3240360" cy="1720544"/>
          </a:xfrm>
          <a:prstGeom prst="rect">
            <a:avLst/>
          </a:prstGeom>
          <a:noFill/>
          <a:ln>
            <a:noFill/>
          </a:ln>
        </p:spPr>
      </p:pic>
      <p:sp>
        <p:nvSpPr>
          <p:cNvPr id="52" name="Google Shape;52;p20"/>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55" name="Google Shape;55;p20"/>
          <p:cNvPicPr preferRelativeResize="0"/>
          <p:nvPr/>
        </p:nvPicPr>
        <p:blipFill rotWithShape="1">
          <a:blip r:embed="rId3">
            <a:alphaModFix/>
          </a:blip>
          <a:srcRect b="0" l="0" r="0" t="0"/>
          <a:stretch/>
        </p:blipFill>
        <p:spPr>
          <a:xfrm>
            <a:off x="5298681" y="5908354"/>
            <a:ext cx="1594639" cy="583405"/>
          </a:xfrm>
          <a:prstGeom prst="rect">
            <a:avLst/>
          </a:prstGeom>
          <a:noFill/>
          <a:ln>
            <a:noFill/>
          </a:ln>
        </p:spPr>
      </p:pic>
      <p:sp>
        <p:nvSpPr>
          <p:cNvPr id="56" name="Google Shape;56;p20"/>
          <p:cNvSpPr txBox="1"/>
          <p:nvPr>
            <p:ph idx="1" type="body"/>
          </p:nvPr>
        </p:nvSpPr>
        <p:spPr>
          <a:xfrm>
            <a:off x="1808163" y="1086578"/>
            <a:ext cx="8572500" cy="48565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5" name="Shape 465"/>
        <p:cNvGrpSpPr/>
        <p:nvPr/>
      </p:nvGrpSpPr>
      <p:grpSpPr>
        <a:xfrm>
          <a:off x="0" y="0"/>
          <a:ext cx="0" cy="0"/>
          <a:chOff x="0" y="0"/>
          <a:chExt cx="0" cy="0"/>
        </a:xfrm>
      </p:grpSpPr>
      <p:sp>
        <p:nvSpPr>
          <p:cNvPr id="466" name="Google Shape;466;p1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1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1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1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DFAEE"/>
        </a:solidFill>
      </p:bgPr>
    </p:bg>
    <p:spTree>
      <p:nvGrpSpPr>
        <p:cNvPr id="470" name="Shape 470"/>
        <p:cNvGrpSpPr/>
        <p:nvPr/>
      </p:nvGrpSpPr>
      <p:grpSpPr>
        <a:xfrm>
          <a:off x="0" y="0"/>
          <a:ext cx="0" cy="0"/>
          <a:chOff x="0" y="0"/>
          <a:chExt cx="0" cy="0"/>
        </a:xfrm>
      </p:grpSpPr>
      <p:sp>
        <p:nvSpPr>
          <p:cNvPr id="471" name="Google Shape;471;p114"/>
          <p:cNvSpPr/>
          <p:nvPr/>
        </p:nvSpPr>
        <p:spPr>
          <a:xfrm flipH="1" rot="10800000">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14"/>
          <p:cNvSpPr txBox="1"/>
          <p:nvPr>
            <p:ph type="ctrTitle"/>
          </p:nvPr>
        </p:nvSpPr>
        <p:spPr>
          <a:xfrm>
            <a:off x="377825" y="441324"/>
            <a:ext cx="10000457"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p114"/>
          <p:cNvSpPr txBox="1"/>
          <p:nvPr>
            <p:ph idx="1" type="subTitle"/>
          </p:nvPr>
        </p:nvSpPr>
        <p:spPr>
          <a:xfrm>
            <a:off x="381000" y="2170153"/>
            <a:ext cx="3571875" cy="1906919"/>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0000" wrap="square" tIns="18360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sp>
        <p:nvSpPr>
          <p:cNvPr id="474" name="Google Shape;474;p114"/>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114"/>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6" name="Google Shape;476;p114"/>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477" name="Google Shape;477;p114"/>
          <p:cNvPicPr preferRelativeResize="0"/>
          <p:nvPr/>
        </p:nvPicPr>
        <p:blipFill rotWithShape="1">
          <a:blip r:embed="rId2">
            <a:alphaModFix/>
          </a:blip>
          <a:srcRect b="0" l="0" r="0" t="0"/>
          <a:stretch/>
        </p:blipFill>
        <p:spPr>
          <a:xfrm>
            <a:off x="450849" y="5924550"/>
            <a:ext cx="1594639" cy="583405"/>
          </a:xfrm>
          <a:prstGeom prst="rect">
            <a:avLst/>
          </a:prstGeom>
          <a:noFill/>
          <a:ln>
            <a:noFill/>
          </a:ln>
        </p:spPr>
      </p:pic>
      <p:pic>
        <p:nvPicPr>
          <p:cNvPr id="478" name="Google Shape;478;p114"/>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 showMasterSp="0">
  <p:cSld name="Title Slide - 2">
    <p:bg>
      <p:bgPr>
        <a:solidFill>
          <a:srgbClr val="FDFAEE"/>
        </a:solidFill>
      </p:bgPr>
    </p:bg>
    <p:spTree>
      <p:nvGrpSpPr>
        <p:cNvPr id="479" name="Shape 479"/>
        <p:cNvGrpSpPr/>
        <p:nvPr/>
      </p:nvGrpSpPr>
      <p:grpSpPr>
        <a:xfrm>
          <a:off x="0" y="0"/>
          <a:ext cx="0" cy="0"/>
          <a:chOff x="0" y="0"/>
          <a:chExt cx="0" cy="0"/>
        </a:xfrm>
      </p:grpSpPr>
      <p:sp>
        <p:nvSpPr>
          <p:cNvPr id="480" name="Google Shape;480;p115"/>
          <p:cNvSpPr/>
          <p:nvPr/>
        </p:nvSpPr>
        <p:spPr>
          <a:xfrm flipH="1" rot="10800000">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1" name="Google Shape;481;p115"/>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2" name="Google Shape;482;p115"/>
          <p:cNvSpPr txBox="1"/>
          <p:nvPr>
            <p:ph idx="1" type="body"/>
          </p:nvPr>
        </p:nvSpPr>
        <p:spPr>
          <a:xfrm>
            <a:off x="375503" y="1688950"/>
            <a:ext cx="6434873"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3" name="Google Shape;483;p115"/>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484" name="Google Shape;484;p115"/>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485" name="Google Shape;485;p115"/>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115"/>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115"/>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488" name="Google Shape;488;p115"/>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showMasterSp="0">
  <p:cSld name="Title Slide - 3">
    <p:bg>
      <p:bgPr>
        <a:solidFill>
          <a:srgbClr val="FDFAEE"/>
        </a:solidFill>
      </p:bgPr>
    </p:bg>
    <p:spTree>
      <p:nvGrpSpPr>
        <p:cNvPr id="489" name="Shape 489"/>
        <p:cNvGrpSpPr/>
        <p:nvPr/>
      </p:nvGrpSpPr>
      <p:grpSpPr>
        <a:xfrm>
          <a:off x="0" y="0"/>
          <a:ext cx="0" cy="0"/>
          <a:chOff x="0" y="0"/>
          <a:chExt cx="0" cy="0"/>
        </a:xfrm>
      </p:grpSpPr>
      <p:sp>
        <p:nvSpPr>
          <p:cNvPr id="490" name="Google Shape;490;p116"/>
          <p:cNvSpPr/>
          <p:nvPr/>
        </p:nvSpPr>
        <p:spPr>
          <a:xfrm flipH="1" rot="10800000">
            <a:off x="-1" y="0"/>
            <a:ext cx="12191999" cy="6858000"/>
          </a:xfrm>
          <a:prstGeom prst="rect">
            <a:avLst/>
          </a:prstGeom>
          <a:solidFill>
            <a:schemeClr val="dk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16"/>
          <p:cNvSpPr txBox="1"/>
          <p:nvPr>
            <p:ph type="ctrTitle"/>
          </p:nvPr>
        </p:nvSpPr>
        <p:spPr>
          <a:xfrm>
            <a:off x="1808163" y="441325"/>
            <a:ext cx="8572500" cy="6452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92" name="Google Shape;492;p116"/>
          <p:cNvPicPr preferRelativeResize="0"/>
          <p:nvPr/>
        </p:nvPicPr>
        <p:blipFill rotWithShape="1">
          <a:blip r:embed="rId2">
            <a:alphaModFix/>
          </a:blip>
          <a:srcRect b="0" l="0" r="0" t="0"/>
          <a:stretch/>
        </p:blipFill>
        <p:spPr>
          <a:xfrm>
            <a:off x="4475820" y="2568728"/>
            <a:ext cx="3240360" cy="1720544"/>
          </a:xfrm>
          <a:prstGeom prst="rect">
            <a:avLst/>
          </a:prstGeom>
          <a:noFill/>
          <a:ln>
            <a:noFill/>
          </a:ln>
        </p:spPr>
      </p:pic>
      <p:sp>
        <p:nvSpPr>
          <p:cNvPr id="493" name="Google Shape;493;p116"/>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4" name="Google Shape;494;p116"/>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116"/>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496" name="Google Shape;496;p116"/>
          <p:cNvPicPr preferRelativeResize="0"/>
          <p:nvPr/>
        </p:nvPicPr>
        <p:blipFill rotWithShape="1">
          <a:blip r:embed="rId3">
            <a:alphaModFix/>
          </a:blip>
          <a:srcRect b="0" l="0" r="0" t="0"/>
          <a:stretch/>
        </p:blipFill>
        <p:spPr>
          <a:xfrm>
            <a:off x="5298681" y="5908354"/>
            <a:ext cx="1594639" cy="583405"/>
          </a:xfrm>
          <a:prstGeom prst="rect">
            <a:avLst/>
          </a:prstGeom>
          <a:noFill/>
          <a:ln>
            <a:noFill/>
          </a:ln>
        </p:spPr>
      </p:pic>
      <p:sp>
        <p:nvSpPr>
          <p:cNvPr id="497" name="Google Shape;497;p116"/>
          <p:cNvSpPr txBox="1"/>
          <p:nvPr>
            <p:ph idx="1" type="body"/>
          </p:nvPr>
        </p:nvSpPr>
        <p:spPr>
          <a:xfrm>
            <a:off x="1808163" y="1086578"/>
            <a:ext cx="8572500" cy="48565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ox" showMasterSp="0">
  <p:cSld name="Title Slide - Box">
    <p:bg>
      <p:bgPr>
        <a:solidFill>
          <a:srgbClr val="FDFAEE"/>
        </a:solidFill>
      </p:bgPr>
    </p:bg>
    <p:spTree>
      <p:nvGrpSpPr>
        <p:cNvPr id="498" name="Shape 498"/>
        <p:cNvGrpSpPr/>
        <p:nvPr/>
      </p:nvGrpSpPr>
      <p:grpSpPr>
        <a:xfrm>
          <a:off x="0" y="0"/>
          <a:ext cx="0" cy="0"/>
          <a:chOff x="0" y="0"/>
          <a:chExt cx="0" cy="0"/>
        </a:xfrm>
      </p:grpSpPr>
      <p:sp>
        <p:nvSpPr>
          <p:cNvPr id="499" name="Google Shape;499;p117"/>
          <p:cNvSpPr txBox="1"/>
          <p:nvPr>
            <p:ph type="ctrTitle"/>
          </p:nvPr>
        </p:nvSpPr>
        <p:spPr>
          <a:xfrm>
            <a:off x="1" y="534010"/>
            <a:ext cx="5043714" cy="3760084"/>
          </a:xfrm>
          <a:prstGeom prst="rect">
            <a:avLst/>
          </a:prstGeom>
          <a:solidFill>
            <a:schemeClr val="accent1">
              <a:alpha val="89411"/>
            </a:schemeClr>
          </a:solidFill>
          <a:ln>
            <a:noFill/>
          </a:ln>
        </p:spPr>
        <p:txBody>
          <a:bodyPr anchorCtr="0" anchor="t" bIns="45700" lIns="457200" spcFirstLastPara="1" rIns="91425" wrap="square" tIns="338325">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117"/>
          <p:cNvSpPr txBox="1"/>
          <p:nvPr>
            <p:ph idx="1" type="body"/>
          </p:nvPr>
        </p:nvSpPr>
        <p:spPr>
          <a:xfrm>
            <a:off x="366591" y="2326883"/>
            <a:ext cx="3571875" cy="3759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1" name="Google Shape;501;p117"/>
          <p:cNvSpPr txBox="1"/>
          <p:nvPr>
            <p:ph idx="2" type="subTitle"/>
          </p:nvPr>
        </p:nvSpPr>
        <p:spPr>
          <a:xfrm>
            <a:off x="381000" y="2948531"/>
            <a:ext cx="3571875" cy="1031797"/>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pic>
        <p:nvPicPr>
          <p:cNvPr id="502" name="Google Shape;502;p117"/>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503" name="Google Shape;503;p117"/>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117"/>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117"/>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506" name="Google Shape;506;p117"/>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1" showMasterSp="0">
  <p:cSld name="Title Slide - Aerial 1">
    <p:bg>
      <p:bgPr>
        <a:solidFill>
          <a:srgbClr val="FDFAEE"/>
        </a:solidFill>
      </p:bgPr>
    </p:bg>
    <p:spTree>
      <p:nvGrpSpPr>
        <p:cNvPr id="507" name="Shape 507"/>
        <p:cNvGrpSpPr/>
        <p:nvPr/>
      </p:nvGrpSpPr>
      <p:grpSpPr>
        <a:xfrm>
          <a:off x="0" y="0"/>
          <a:ext cx="0" cy="0"/>
          <a:chOff x="0" y="0"/>
          <a:chExt cx="0" cy="0"/>
        </a:xfrm>
      </p:grpSpPr>
      <p:sp>
        <p:nvSpPr>
          <p:cNvPr id="508" name="Google Shape;508;p118"/>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9" name="Google Shape;509;p118"/>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0" name="Google Shape;510;p118"/>
          <p:cNvPicPr preferRelativeResize="0"/>
          <p:nvPr/>
        </p:nvPicPr>
        <p:blipFill rotWithShape="1">
          <a:blip r:embed="rId2">
            <a:alphaModFix/>
          </a:blip>
          <a:srcRect b="0" l="0" r="0" t="0"/>
          <a:stretch/>
        </p:blipFill>
        <p:spPr>
          <a:xfrm>
            <a:off x="10785046" y="367803"/>
            <a:ext cx="976588" cy="520650"/>
          </a:xfrm>
          <a:prstGeom prst="rect">
            <a:avLst/>
          </a:prstGeom>
          <a:noFill/>
          <a:ln>
            <a:noFill/>
          </a:ln>
        </p:spPr>
      </p:pic>
      <p:sp>
        <p:nvSpPr>
          <p:cNvPr id="511" name="Google Shape;511;p118"/>
          <p:cNvSpPr txBox="1"/>
          <p:nvPr>
            <p:ph type="ctrTitle"/>
          </p:nvPr>
        </p:nvSpPr>
        <p:spPr>
          <a:xfrm>
            <a:off x="375503" y="1521292"/>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118"/>
          <p:cNvSpPr txBox="1"/>
          <p:nvPr>
            <p:ph idx="1" type="body"/>
          </p:nvPr>
        </p:nvSpPr>
        <p:spPr>
          <a:xfrm>
            <a:off x="375504" y="2768917"/>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118"/>
          <p:cNvSpPr txBox="1"/>
          <p:nvPr>
            <p:ph idx="2" type="subTitle"/>
          </p:nvPr>
        </p:nvSpPr>
        <p:spPr>
          <a:xfrm>
            <a:off x="8493919" y="1691508"/>
            <a:ext cx="3322578"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14" name="Google Shape;514;p118"/>
          <p:cNvPicPr preferRelativeResize="0"/>
          <p:nvPr/>
        </p:nvPicPr>
        <p:blipFill rotWithShape="1">
          <a:blip r:embed="rId3">
            <a:alphaModFix/>
          </a:blip>
          <a:srcRect b="0" l="0" r="0" t="0"/>
          <a:stretch/>
        </p:blipFill>
        <p:spPr>
          <a:xfrm>
            <a:off x="457200" y="356012"/>
            <a:ext cx="1587500" cy="571500"/>
          </a:xfrm>
          <a:prstGeom prst="rect">
            <a:avLst/>
          </a:prstGeom>
          <a:noFill/>
          <a:ln>
            <a:noFill/>
          </a:ln>
        </p:spPr>
      </p:pic>
      <p:sp>
        <p:nvSpPr>
          <p:cNvPr id="515" name="Google Shape;515;p11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11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7" name="Google Shape;517;p11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2">
  <p:cSld name="Title Slide - Aerial 2">
    <p:spTree>
      <p:nvGrpSpPr>
        <p:cNvPr id="518" name="Shape 518"/>
        <p:cNvGrpSpPr/>
        <p:nvPr/>
      </p:nvGrpSpPr>
      <p:grpSpPr>
        <a:xfrm>
          <a:off x="0" y="0"/>
          <a:ext cx="0" cy="0"/>
          <a:chOff x="0" y="0"/>
          <a:chExt cx="0" cy="0"/>
        </a:xfrm>
      </p:grpSpPr>
      <p:pic>
        <p:nvPicPr>
          <p:cNvPr id="519" name="Google Shape;519;p119"/>
          <p:cNvPicPr preferRelativeResize="0"/>
          <p:nvPr/>
        </p:nvPicPr>
        <p:blipFill rotWithShape="1">
          <a:blip r:embed="rId2">
            <a:alphaModFix amt="30000"/>
          </a:blip>
          <a:srcRect b="-711" l="-14550" r="50000" t="-10869"/>
          <a:stretch/>
        </p:blipFill>
        <p:spPr>
          <a:xfrm>
            <a:off x="4206240" y="53790"/>
            <a:ext cx="7985761" cy="6901948"/>
          </a:xfrm>
          <a:prstGeom prst="rect">
            <a:avLst/>
          </a:prstGeom>
          <a:noFill/>
          <a:ln>
            <a:noFill/>
          </a:ln>
        </p:spPr>
      </p:pic>
      <p:pic>
        <p:nvPicPr>
          <p:cNvPr id="520" name="Google Shape;520;p119"/>
          <p:cNvPicPr preferRelativeResize="0"/>
          <p:nvPr/>
        </p:nvPicPr>
        <p:blipFill rotWithShape="1">
          <a:blip r:embed="rId3">
            <a:alphaModFix/>
          </a:blip>
          <a:srcRect b="2776" l="0" r="0" t="44137"/>
          <a:stretch/>
        </p:blipFill>
        <p:spPr>
          <a:xfrm>
            <a:off x="457798" y="2167748"/>
            <a:ext cx="11276401" cy="3367147"/>
          </a:xfrm>
          <a:prstGeom prst="rect">
            <a:avLst/>
          </a:prstGeom>
          <a:noFill/>
          <a:ln>
            <a:noFill/>
          </a:ln>
        </p:spPr>
      </p:pic>
      <p:sp>
        <p:nvSpPr>
          <p:cNvPr id="521" name="Google Shape;521;p119"/>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2" name="Google Shape;522;p119"/>
          <p:cNvSpPr txBox="1"/>
          <p:nvPr>
            <p:ph idx="1" type="body"/>
          </p:nvPr>
        </p:nvSpPr>
        <p:spPr>
          <a:xfrm>
            <a:off x="375504" y="1688950"/>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119"/>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24" name="Google Shape;524;p119"/>
          <p:cNvPicPr preferRelativeResize="0"/>
          <p:nvPr/>
        </p:nvPicPr>
        <p:blipFill rotWithShape="1">
          <a:blip r:embed="rId4">
            <a:alphaModFix/>
          </a:blip>
          <a:srcRect b="0" l="0" r="0" t="0"/>
          <a:stretch/>
        </p:blipFill>
        <p:spPr>
          <a:xfrm>
            <a:off x="10780265" y="5944561"/>
            <a:ext cx="980558" cy="520650"/>
          </a:xfrm>
          <a:prstGeom prst="rect">
            <a:avLst/>
          </a:prstGeom>
          <a:noFill/>
          <a:ln>
            <a:noFill/>
          </a:ln>
        </p:spPr>
      </p:pic>
      <p:sp>
        <p:nvSpPr>
          <p:cNvPr id="525" name="Google Shape;525;p11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11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7" name="Google Shape;527;p11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opped Photo" showMasterSp="0">
  <p:cSld name="Title Slide - Cropped Photo">
    <p:bg>
      <p:bgPr>
        <a:solidFill>
          <a:srgbClr val="FDFAEE"/>
        </a:solidFill>
      </p:bgPr>
    </p:bg>
    <p:spTree>
      <p:nvGrpSpPr>
        <p:cNvPr id="528" name="Shape 528"/>
        <p:cNvGrpSpPr/>
        <p:nvPr/>
      </p:nvGrpSpPr>
      <p:grpSpPr>
        <a:xfrm>
          <a:off x="0" y="0"/>
          <a:ext cx="0" cy="0"/>
          <a:chOff x="0" y="0"/>
          <a:chExt cx="0" cy="0"/>
        </a:xfrm>
      </p:grpSpPr>
      <p:sp>
        <p:nvSpPr>
          <p:cNvPr id="529" name="Google Shape;529;p120"/>
          <p:cNvSpPr txBox="1"/>
          <p:nvPr>
            <p:ph type="ctrTitle"/>
          </p:nvPr>
        </p:nvSpPr>
        <p:spPr>
          <a:xfrm>
            <a:off x="393082" y="1692550"/>
            <a:ext cx="3559793" cy="1991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120"/>
          <p:cNvSpPr txBox="1"/>
          <p:nvPr>
            <p:ph idx="1" type="subTitle"/>
          </p:nvPr>
        </p:nvSpPr>
        <p:spPr>
          <a:xfrm>
            <a:off x="381000" y="3803421"/>
            <a:ext cx="3571875" cy="1609966"/>
          </a:xfrm>
          <a:prstGeom prst="rect">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531" name="Google Shape;531;p120"/>
          <p:cNvSpPr/>
          <p:nvPr>
            <p:ph idx="2" type="pic"/>
          </p:nvPr>
        </p:nvSpPr>
        <p:spPr>
          <a:xfrm>
            <a:off x="4665662" y="368299"/>
            <a:ext cx="7145337" cy="6126163"/>
          </a:xfrm>
          <a:prstGeom prst="rect">
            <a:avLst/>
          </a:prstGeom>
          <a:noFill/>
          <a:ln>
            <a:noFill/>
          </a:ln>
        </p:spPr>
      </p:sp>
      <p:pic>
        <p:nvPicPr>
          <p:cNvPr id="532" name="Google Shape;532;p120"/>
          <p:cNvPicPr preferRelativeResize="0"/>
          <p:nvPr/>
        </p:nvPicPr>
        <p:blipFill rotWithShape="1">
          <a:blip r:embed="rId2">
            <a:alphaModFix/>
          </a:blip>
          <a:srcRect b="0" l="0" r="0" t="0"/>
          <a:stretch/>
        </p:blipFill>
        <p:spPr>
          <a:xfrm>
            <a:off x="457200" y="356012"/>
            <a:ext cx="1587500" cy="571500"/>
          </a:xfrm>
          <a:prstGeom prst="rect">
            <a:avLst/>
          </a:prstGeom>
          <a:noFill/>
          <a:ln>
            <a:noFill/>
          </a:ln>
        </p:spPr>
      </p:pic>
      <p:sp>
        <p:nvSpPr>
          <p:cNvPr id="533" name="Google Shape;533;p12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4" name="Google Shape;534;p12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5" name="Google Shape;535;p12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Center">
  <p:cSld name="Title Slide - Caret Center">
    <p:spTree>
      <p:nvGrpSpPr>
        <p:cNvPr id="536" name="Shape 536"/>
        <p:cNvGrpSpPr/>
        <p:nvPr/>
      </p:nvGrpSpPr>
      <p:grpSpPr>
        <a:xfrm>
          <a:off x="0" y="0"/>
          <a:ext cx="0" cy="0"/>
          <a:chOff x="0" y="0"/>
          <a:chExt cx="0" cy="0"/>
        </a:xfrm>
      </p:grpSpPr>
      <p:sp>
        <p:nvSpPr>
          <p:cNvPr id="537" name="Google Shape;537;p121"/>
          <p:cNvSpPr txBox="1"/>
          <p:nvPr>
            <p:ph type="ctrTitle"/>
          </p:nvPr>
        </p:nvSpPr>
        <p:spPr>
          <a:xfrm>
            <a:off x="381000" y="441325"/>
            <a:ext cx="8570913"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8" name="Google Shape;538;p121"/>
          <p:cNvSpPr txBox="1"/>
          <p:nvPr>
            <p:ph idx="1" type="subTitle"/>
          </p:nvPr>
        </p:nvSpPr>
        <p:spPr>
          <a:xfrm>
            <a:off x="381000" y="2170153"/>
            <a:ext cx="3571875" cy="1609966"/>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539" name="Google Shape;539;p12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12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12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542" name="Google Shape;542;p121"/>
          <p:cNvPicPr preferRelativeResize="0"/>
          <p:nvPr/>
        </p:nvPicPr>
        <p:blipFill rotWithShape="1">
          <a:blip r:embed="rId2">
            <a:alphaModFix/>
          </a:blip>
          <a:srcRect b="0" l="0" r="0" t="0"/>
          <a:stretch/>
        </p:blipFill>
        <p:spPr>
          <a:xfrm>
            <a:off x="3594410" y="2750152"/>
            <a:ext cx="5003180" cy="2557956"/>
          </a:xfrm>
          <a:prstGeom prst="rect">
            <a:avLst/>
          </a:prstGeom>
          <a:noFill/>
          <a:ln>
            <a:noFill/>
          </a:ln>
        </p:spPr>
      </p:pic>
      <p:pic>
        <p:nvPicPr>
          <p:cNvPr id="543" name="Google Shape;543;p121"/>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Outline">
  <p:cSld name="Title Slide - Caret Outline">
    <p:spTree>
      <p:nvGrpSpPr>
        <p:cNvPr id="544" name="Shape 544"/>
        <p:cNvGrpSpPr/>
        <p:nvPr/>
      </p:nvGrpSpPr>
      <p:grpSpPr>
        <a:xfrm>
          <a:off x="0" y="0"/>
          <a:ext cx="0" cy="0"/>
          <a:chOff x="0" y="0"/>
          <a:chExt cx="0" cy="0"/>
        </a:xfrm>
      </p:grpSpPr>
      <p:sp>
        <p:nvSpPr>
          <p:cNvPr id="545" name="Google Shape;545;p122"/>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122"/>
          <p:cNvSpPr txBox="1"/>
          <p:nvPr>
            <p:ph idx="1" type="subTitle"/>
          </p:nvPr>
        </p:nvSpPr>
        <p:spPr>
          <a:xfrm>
            <a:off x="381000" y="2170153"/>
            <a:ext cx="3571875" cy="1609966"/>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547" name="Google Shape;547;p122"/>
          <p:cNvPicPr preferRelativeResize="0"/>
          <p:nvPr/>
        </p:nvPicPr>
        <p:blipFill rotWithShape="1">
          <a:blip r:embed="rId2">
            <a:alphaModFix/>
          </a:blip>
          <a:srcRect b="7895" l="1820" r="29665" t="-3412"/>
          <a:stretch/>
        </p:blipFill>
        <p:spPr>
          <a:xfrm>
            <a:off x="3948051" y="1111346"/>
            <a:ext cx="8243949" cy="5746654"/>
          </a:xfrm>
          <a:prstGeom prst="rect">
            <a:avLst/>
          </a:prstGeom>
          <a:noFill/>
          <a:ln>
            <a:noFill/>
          </a:ln>
        </p:spPr>
      </p:pic>
      <p:pic>
        <p:nvPicPr>
          <p:cNvPr id="548" name="Google Shape;548;p122"/>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549" name="Google Shape;549;p122"/>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122"/>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1" name="Google Shape;551;p122"/>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ox" showMasterSp="0">
  <p:cSld name="Title Slide - Box">
    <p:bg>
      <p:bgPr>
        <a:solidFill>
          <a:srgbClr val="FDFAEE"/>
        </a:solidFill>
      </p:bgPr>
    </p:bg>
    <p:spTree>
      <p:nvGrpSpPr>
        <p:cNvPr id="57" name="Shape 57"/>
        <p:cNvGrpSpPr/>
        <p:nvPr/>
      </p:nvGrpSpPr>
      <p:grpSpPr>
        <a:xfrm>
          <a:off x="0" y="0"/>
          <a:ext cx="0" cy="0"/>
          <a:chOff x="0" y="0"/>
          <a:chExt cx="0" cy="0"/>
        </a:xfrm>
      </p:grpSpPr>
      <p:sp>
        <p:nvSpPr>
          <p:cNvPr id="58" name="Google Shape;58;p21"/>
          <p:cNvSpPr txBox="1"/>
          <p:nvPr>
            <p:ph type="ctrTitle"/>
          </p:nvPr>
        </p:nvSpPr>
        <p:spPr>
          <a:xfrm>
            <a:off x="1" y="534010"/>
            <a:ext cx="5043714" cy="3760084"/>
          </a:xfrm>
          <a:prstGeom prst="rect">
            <a:avLst/>
          </a:prstGeom>
          <a:solidFill>
            <a:schemeClr val="accent1">
              <a:alpha val="89411"/>
            </a:schemeClr>
          </a:solidFill>
          <a:ln>
            <a:noFill/>
          </a:ln>
        </p:spPr>
        <p:txBody>
          <a:bodyPr anchorCtr="0" anchor="t" bIns="45700" lIns="457200" spcFirstLastPara="1" rIns="91425" wrap="square" tIns="338325">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 type="body"/>
          </p:nvPr>
        </p:nvSpPr>
        <p:spPr>
          <a:xfrm>
            <a:off x="366591" y="2326883"/>
            <a:ext cx="3571875" cy="3759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21"/>
          <p:cNvSpPr txBox="1"/>
          <p:nvPr>
            <p:ph idx="2" type="subTitle"/>
          </p:nvPr>
        </p:nvSpPr>
        <p:spPr>
          <a:xfrm>
            <a:off x="381000" y="2948531"/>
            <a:ext cx="3571875" cy="1031797"/>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p:txBody>
      </p:sp>
      <p:pic>
        <p:nvPicPr>
          <p:cNvPr id="61" name="Google Shape;61;p21"/>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62" name="Google Shape;62;p21"/>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65" name="Google Shape;65;p21"/>
          <p:cNvPicPr preferRelativeResize="0"/>
          <p:nvPr/>
        </p:nvPicPr>
        <p:blipFill rotWithShape="1">
          <a:blip r:embed="rId3">
            <a:alphaModFix/>
          </a:blip>
          <a:srcRect b="0" l="0" r="0" t="0"/>
          <a:stretch/>
        </p:blipFill>
        <p:spPr>
          <a:xfrm>
            <a:off x="450849" y="5924550"/>
            <a:ext cx="1594639" cy="58340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Solid">
  <p:cSld name="Title Slide - Caret Solid">
    <p:spTree>
      <p:nvGrpSpPr>
        <p:cNvPr id="552" name="Shape 552"/>
        <p:cNvGrpSpPr/>
        <p:nvPr/>
      </p:nvGrpSpPr>
      <p:grpSpPr>
        <a:xfrm>
          <a:off x="0" y="0"/>
          <a:ext cx="0" cy="0"/>
          <a:chOff x="0" y="0"/>
          <a:chExt cx="0" cy="0"/>
        </a:xfrm>
      </p:grpSpPr>
      <p:sp>
        <p:nvSpPr>
          <p:cNvPr id="553" name="Google Shape;553;p123"/>
          <p:cNvSpPr txBox="1"/>
          <p:nvPr>
            <p:ph type="ctrTitle"/>
          </p:nvPr>
        </p:nvSpPr>
        <p:spPr>
          <a:xfrm>
            <a:off x="380999" y="441325"/>
            <a:ext cx="7858125"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4" name="Google Shape;554;p123"/>
          <p:cNvSpPr txBox="1"/>
          <p:nvPr>
            <p:ph idx="1" type="subTitle"/>
          </p:nvPr>
        </p:nvSpPr>
        <p:spPr>
          <a:xfrm>
            <a:off x="381000" y="2170153"/>
            <a:ext cx="3571875" cy="1609966"/>
          </a:xfrm>
          <a:prstGeom prst="rect">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pic>
        <p:nvPicPr>
          <p:cNvPr id="555" name="Google Shape;555;p123"/>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pic>
        <p:nvPicPr>
          <p:cNvPr id="556" name="Google Shape;556;p123"/>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557" name="Google Shape;557;p12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12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9" name="Google Shape;559;p12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0" name="Shape 560"/>
        <p:cNvGrpSpPr/>
        <p:nvPr/>
      </p:nvGrpSpPr>
      <p:grpSpPr>
        <a:xfrm>
          <a:off x="0" y="0"/>
          <a:ext cx="0" cy="0"/>
          <a:chOff x="0" y="0"/>
          <a:chExt cx="0" cy="0"/>
        </a:xfrm>
      </p:grpSpPr>
      <p:sp>
        <p:nvSpPr>
          <p:cNvPr id="561" name="Google Shape;561;p124"/>
          <p:cNvSpPr txBox="1"/>
          <p:nvPr>
            <p:ph type="title"/>
          </p:nvPr>
        </p:nvSpPr>
        <p:spPr>
          <a:xfrm>
            <a:off x="2530475" y="1616977"/>
            <a:ext cx="7131050" cy="16761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124"/>
          <p:cNvSpPr txBox="1"/>
          <p:nvPr>
            <p:ph idx="1" type="body"/>
          </p:nvPr>
        </p:nvSpPr>
        <p:spPr>
          <a:xfrm>
            <a:off x="3244850" y="3960665"/>
            <a:ext cx="5702300" cy="1500187"/>
          </a:xfrm>
          <a:prstGeom prst="rect">
            <a:avLst/>
          </a:prstGeom>
          <a:noFill/>
          <a:ln>
            <a:noFill/>
          </a:ln>
        </p:spPr>
        <p:txBody>
          <a:bodyPr anchorCtr="0" anchor="t" bIns="45700" lIns="91425" spcFirstLastPara="1" rIns="91425" wrap="square" tIns="45700">
            <a:noAutofit/>
          </a:bodyPr>
          <a:lstStyle>
            <a:lvl1pPr indent="-228600" lvl="0" marL="457200" algn="ctr">
              <a:lnSpc>
                <a:spcPct val="110000"/>
              </a:lnSpc>
              <a:spcBef>
                <a:spcPts val="1600"/>
              </a:spcBef>
              <a:spcAft>
                <a:spcPts val="0"/>
              </a:spcAft>
              <a:buClr>
                <a:schemeClr val="dk1"/>
              </a:buClr>
              <a:buSzPts val="1400"/>
              <a:buNone/>
              <a:defRPr sz="1400">
                <a:solidFill>
                  <a:schemeClr val="dk1"/>
                </a:solidFill>
              </a:defRPr>
            </a:lvl1pPr>
            <a:lvl2pPr indent="-228600" lvl="1" marL="914400" algn="ctr">
              <a:lnSpc>
                <a:spcPct val="110000"/>
              </a:lnSpc>
              <a:spcBef>
                <a:spcPts val="800"/>
              </a:spcBef>
              <a:spcAft>
                <a:spcPts val="0"/>
              </a:spcAft>
              <a:buClr>
                <a:schemeClr val="dk1"/>
              </a:buClr>
              <a:buSzPts val="1190"/>
              <a:buNone/>
              <a:defRPr sz="1400">
                <a:solidFill>
                  <a:schemeClr val="dk1"/>
                </a:solidFill>
              </a:defRPr>
            </a:lvl2pPr>
            <a:lvl3pPr indent="-228600" lvl="2" marL="1371600" algn="ctr">
              <a:lnSpc>
                <a:spcPct val="110000"/>
              </a:lnSpc>
              <a:spcBef>
                <a:spcPts val="500"/>
              </a:spcBef>
              <a:spcAft>
                <a:spcPts val="0"/>
              </a:spcAft>
              <a:buClr>
                <a:schemeClr val="dk1"/>
              </a:buClr>
              <a:buSzPts val="1400"/>
              <a:buNone/>
              <a:defRPr sz="1400">
                <a:solidFill>
                  <a:schemeClr val="dk1"/>
                </a:solidFill>
              </a:defRPr>
            </a:lvl3pPr>
            <a:lvl4pPr indent="-228600" lvl="3" marL="1828800" algn="ctr">
              <a:lnSpc>
                <a:spcPct val="110000"/>
              </a:lnSpc>
              <a:spcBef>
                <a:spcPts val="500"/>
              </a:spcBef>
              <a:spcAft>
                <a:spcPts val="0"/>
              </a:spcAft>
              <a:buClr>
                <a:schemeClr val="dk1"/>
              </a:buClr>
              <a:buSzPts val="1400"/>
              <a:buNone/>
              <a:defRPr sz="1400">
                <a:solidFill>
                  <a:schemeClr val="dk1"/>
                </a:solidFill>
              </a:defRPr>
            </a:lvl4pPr>
            <a:lvl5pPr indent="-228600" lvl="4" marL="2286000" algn="ctr">
              <a:lnSpc>
                <a:spcPct val="110000"/>
              </a:lnSpc>
              <a:spcBef>
                <a:spcPts val="500"/>
              </a:spcBef>
              <a:spcAft>
                <a:spcPts val="0"/>
              </a:spcAft>
              <a:buClr>
                <a:schemeClr val="dk1"/>
              </a:buClr>
              <a:buSzPts val="1400"/>
              <a:buNone/>
              <a:defRPr sz="1400">
                <a:solidFill>
                  <a:schemeClr val="dk1"/>
                </a:solidFill>
              </a:defRPr>
            </a:lvl5pPr>
            <a:lvl6pPr indent="-228600" lvl="5" marL="2743200" algn="ctr">
              <a:lnSpc>
                <a:spcPct val="90000"/>
              </a:lnSpc>
              <a:spcBef>
                <a:spcPts val="500"/>
              </a:spcBef>
              <a:spcAft>
                <a:spcPts val="0"/>
              </a:spcAft>
              <a:buClr>
                <a:schemeClr val="dk1"/>
              </a:buClr>
              <a:buSzPts val="1400"/>
              <a:buNone/>
              <a:defRPr sz="1400">
                <a:solidFill>
                  <a:schemeClr val="dk1"/>
                </a:solidFill>
              </a:defRPr>
            </a:lvl6pPr>
            <a:lvl7pPr indent="-228600" lvl="6" marL="3200400" algn="ctr">
              <a:lnSpc>
                <a:spcPct val="90000"/>
              </a:lnSpc>
              <a:spcBef>
                <a:spcPts val="500"/>
              </a:spcBef>
              <a:spcAft>
                <a:spcPts val="0"/>
              </a:spcAft>
              <a:buClr>
                <a:schemeClr val="dk1"/>
              </a:buClr>
              <a:buSzPts val="1400"/>
              <a:buNone/>
              <a:defRPr sz="1400">
                <a:solidFill>
                  <a:schemeClr val="dk1"/>
                </a:solidFill>
              </a:defRPr>
            </a:lvl7pPr>
            <a:lvl8pPr indent="-228600" lvl="7" marL="3657600" algn="ctr">
              <a:lnSpc>
                <a:spcPct val="90000"/>
              </a:lnSpc>
              <a:spcBef>
                <a:spcPts val="500"/>
              </a:spcBef>
              <a:spcAft>
                <a:spcPts val="0"/>
              </a:spcAft>
              <a:buClr>
                <a:schemeClr val="dk1"/>
              </a:buClr>
              <a:buSzPts val="1400"/>
              <a:buNone/>
              <a:defRPr sz="1400">
                <a:solidFill>
                  <a:schemeClr val="dk1"/>
                </a:solidFill>
              </a:defRPr>
            </a:lvl8pPr>
            <a:lvl9pPr indent="-228600" lvl="8" marL="4114800" algn="ctr">
              <a:lnSpc>
                <a:spcPct val="90000"/>
              </a:lnSpc>
              <a:spcBef>
                <a:spcPts val="500"/>
              </a:spcBef>
              <a:spcAft>
                <a:spcPts val="0"/>
              </a:spcAft>
              <a:buClr>
                <a:schemeClr val="dk1"/>
              </a:buClr>
              <a:buSzPts val="1400"/>
              <a:buNone/>
              <a:defRPr sz="1400">
                <a:solidFill>
                  <a:schemeClr val="dk1"/>
                </a:solidFill>
              </a:defRPr>
            </a:lvl9pPr>
          </a:lstStyle>
          <a:p/>
        </p:txBody>
      </p:sp>
      <p:sp>
        <p:nvSpPr>
          <p:cNvPr id="563" name="Google Shape;563;p124"/>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124"/>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124"/>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566" name="Google Shape;566;p124"/>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pic>
        <p:nvPicPr>
          <p:cNvPr id="567" name="Google Shape;567;p124"/>
          <p:cNvPicPr preferRelativeResize="0"/>
          <p:nvPr/>
        </p:nvPicPr>
        <p:blipFill rotWithShape="1">
          <a:blip r:embed="rId3">
            <a:alphaModFix/>
          </a:blip>
          <a:srcRect b="0" l="0" r="0" t="0"/>
          <a:stretch/>
        </p:blipFill>
        <p:spPr>
          <a:xfrm>
            <a:off x="5647354" y="409262"/>
            <a:ext cx="897292" cy="458755"/>
          </a:xfrm>
          <a:prstGeom prst="rect">
            <a:avLst/>
          </a:prstGeom>
          <a:noFill/>
          <a:ln>
            <a:noFill/>
          </a:ln>
        </p:spPr>
      </p:pic>
      <p:cxnSp>
        <p:nvCxnSpPr>
          <p:cNvPr id="568" name="Google Shape;568;p124"/>
          <p:cNvCxnSpPr/>
          <p:nvPr/>
        </p:nvCxnSpPr>
        <p:spPr>
          <a:xfrm>
            <a:off x="5684820" y="3643943"/>
            <a:ext cx="82236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escriptive">
  <p:cSld name="Section Header - Descriptive">
    <p:spTree>
      <p:nvGrpSpPr>
        <p:cNvPr id="569" name="Shape 569"/>
        <p:cNvGrpSpPr/>
        <p:nvPr/>
      </p:nvGrpSpPr>
      <p:grpSpPr>
        <a:xfrm>
          <a:off x="0" y="0"/>
          <a:ext cx="0" cy="0"/>
          <a:chOff x="0" y="0"/>
          <a:chExt cx="0" cy="0"/>
        </a:xfrm>
      </p:grpSpPr>
      <p:sp>
        <p:nvSpPr>
          <p:cNvPr id="570" name="Google Shape;570;p125"/>
          <p:cNvSpPr txBox="1"/>
          <p:nvPr>
            <p:ph type="ctrTitle"/>
          </p:nvPr>
        </p:nvSpPr>
        <p:spPr>
          <a:xfrm>
            <a:off x="695325" y="1792371"/>
            <a:ext cx="5329237" cy="2765968"/>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125"/>
          <p:cNvSpPr txBox="1"/>
          <p:nvPr>
            <p:ph idx="1" type="subTitle"/>
          </p:nvPr>
        </p:nvSpPr>
        <p:spPr>
          <a:xfrm>
            <a:off x="6810375" y="1990491"/>
            <a:ext cx="4289426" cy="2852737"/>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lvl="0" algn="l">
              <a:lnSpc>
                <a:spcPct val="110000"/>
              </a:lnSpc>
              <a:spcBef>
                <a:spcPts val="1000"/>
              </a:spcBef>
              <a:spcAft>
                <a:spcPts val="0"/>
              </a:spcAft>
              <a:buClr>
                <a:schemeClr val="dk1"/>
              </a:buClr>
              <a:buSzPts val="1400"/>
              <a:buNone/>
              <a:defRPr b="0" i="0" sz="140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72" name="Google Shape;572;p125"/>
          <p:cNvPicPr preferRelativeResize="0"/>
          <p:nvPr/>
        </p:nvPicPr>
        <p:blipFill rotWithShape="1">
          <a:blip r:embed="rId2">
            <a:alphaModFix/>
          </a:blip>
          <a:srcRect b="0" l="0" r="0" t="0"/>
          <a:stretch/>
        </p:blipFill>
        <p:spPr>
          <a:xfrm>
            <a:off x="10780265" y="5944561"/>
            <a:ext cx="980558" cy="520650"/>
          </a:xfrm>
          <a:prstGeom prst="rect">
            <a:avLst/>
          </a:prstGeom>
          <a:noFill/>
          <a:ln>
            <a:noFill/>
          </a:ln>
        </p:spPr>
      </p:pic>
      <p:sp>
        <p:nvSpPr>
          <p:cNvPr id="573" name="Google Shape;573;p12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12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12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mple Caret">
  <p:cSld name="Section Header - Simple Caret">
    <p:spTree>
      <p:nvGrpSpPr>
        <p:cNvPr id="576" name="Shape 576"/>
        <p:cNvGrpSpPr/>
        <p:nvPr/>
      </p:nvGrpSpPr>
      <p:grpSpPr>
        <a:xfrm>
          <a:off x="0" y="0"/>
          <a:ext cx="0" cy="0"/>
          <a:chOff x="0" y="0"/>
          <a:chExt cx="0" cy="0"/>
        </a:xfrm>
      </p:grpSpPr>
      <p:pic>
        <p:nvPicPr>
          <p:cNvPr id="577" name="Google Shape;577;p126"/>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pic>
        <p:nvPicPr>
          <p:cNvPr id="578" name="Google Shape;578;p126"/>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579" name="Google Shape;579;p12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0" name="Google Shape;580;p12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12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
        <p:nvSpPr>
          <p:cNvPr id="582" name="Google Shape;582;p126"/>
          <p:cNvSpPr txBox="1"/>
          <p:nvPr>
            <p:ph type="ctrTitle"/>
          </p:nvPr>
        </p:nvSpPr>
        <p:spPr>
          <a:xfrm>
            <a:off x="695325" y="1792371"/>
            <a:ext cx="5329237" cy="2765968"/>
          </a:xfrm>
          <a:prstGeom prst="rect">
            <a:avLst/>
          </a:prstGeom>
          <a:noFill/>
          <a:ln cap="flat" cmpd="sng" w="38100">
            <a:solidFill>
              <a:schemeClr val="accent4"/>
            </a:solidFill>
            <a:prstDash val="solid"/>
            <a:round/>
            <a:headEnd len="sm" w="sm" type="none"/>
            <a:tailEnd len="sm" w="sm" type="none"/>
          </a:ln>
        </p:spPr>
        <p:txBody>
          <a:bodyPr anchorCtr="0" anchor="t" bIns="45700" lIns="91425" spcFirstLastPara="1" rIns="91425" wrap="square" tIns="246875">
            <a:normAutofit/>
          </a:bodyPr>
          <a:lstStyle>
            <a:lvl1pPr lvl="0" algn="l">
              <a:lnSpc>
                <a:spcPct val="90000"/>
              </a:lnSpc>
              <a:spcBef>
                <a:spcPts val="0"/>
              </a:spcBef>
              <a:spcAft>
                <a:spcPts val="0"/>
              </a:spcAft>
              <a:buClr>
                <a:schemeClr val="dk2"/>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Number Caret">
  <p:cSld name="Section Header - Number Caret">
    <p:spTree>
      <p:nvGrpSpPr>
        <p:cNvPr id="583" name="Shape 583"/>
        <p:cNvGrpSpPr/>
        <p:nvPr/>
      </p:nvGrpSpPr>
      <p:grpSpPr>
        <a:xfrm>
          <a:off x="0" y="0"/>
          <a:ext cx="0" cy="0"/>
          <a:chOff x="0" y="0"/>
          <a:chExt cx="0" cy="0"/>
        </a:xfrm>
      </p:grpSpPr>
      <p:pic>
        <p:nvPicPr>
          <p:cNvPr id="584" name="Google Shape;584;p127"/>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585" name="Google Shape;585;p127"/>
          <p:cNvSpPr txBox="1"/>
          <p:nvPr>
            <p:ph idx="1" type="body"/>
          </p:nvPr>
        </p:nvSpPr>
        <p:spPr>
          <a:xfrm>
            <a:off x="0" y="2061102"/>
            <a:ext cx="1560385" cy="1267506"/>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1600"/>
              </a:spcBef>
              <a:spcAft>
                <a:spcPts val="0"/>
              </a:spcAft>
              <a:buClr>
                <a:schemeClr val="accent5"/>
              </a:buClr>
              <a:buSzPts val="7900"/>
              <a:buNone/>
              <a:defRPr b="1" i="0" sz="7900">
                <a:solidFill>
                  <a:schemeClr val="accent5"/>
                </a:solidFill>
                <a:latin typeface="Arial"/>
                <a:ea typeface="Arial"/>
                <a:cs typeface="Arial"/>
                <a:sym typeface="Arial"/>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586" name="Google Shape;586;p127"/>
          <p:cNvCxnSpPr/>
          <p:nvPr/>
        </p:nvCxnSpPr>
        <p:spPr>
          <a:xfrm>
            <a:off x="1860440" y="2324422"/>
            <a:ext cx="0" cy="772662"/>
          </a:xfrm>
          <a:prstGeom prst="straightConnector1">
            <a:avLst/>
          </a:prstGeom>
          <a:noFill/>
          <a:ln cap="flat" cmpd="sng" w="9525">
            <a:solidFill>
              <a:schemeClr val="dk1"/>
            </a:solidFill>
            <a:prstDash val="solid"/>
            <a:miter lim="800000"/>
            <a:headEnd len="sm" w="sm" type="none"/>
            <a:tailEnd len="sm" w="sm" type="none"/>
          </a:ln>
        </p:spPr>
      </p:cxnSp>
      <p:sp>
        <p:nvSpPr>
          <p:cNvPr id="587" name="Google Shape;587;p127"/>
          <p:cNvSpPr txBox="1"/>
          <p:nvPr>
            <p:ph type="ctrTitle"/>
          </p:nvPr>
        </p:nvSpPr>
        <p:spPr>
          <a:xfrm>
            <a:off x="2133377" y="2061101"/>
            <a:ext cx="7043551" cy="13331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88" name="Google Shape;588;p127"/>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589" name="Google Shape;589;p12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0" name="Google Shape;590;p12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1" name="Google Shape;591;p12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readcrumb Caret">
  <p:cSld name="Section Header - Breadcrumb Caret">
    <p:spTree>
      <p:nvGrpSpPr>
        <p:cNvPr id="592" name="Shape 592"/>
        <p:cNvGrpSpPr/>
        <p:nvPr/>
      </p:nvGrpSpPr>
      <p:grpSpPr>
        <a:xfrm>
          <a:off x="0" y="0"/>
          <a:ext cx="0" cy="0"/>
          <a:chOff x="0" y="0"/>
          <a:chExt cx="0" cy="0"/>
        </a:xfrm>
      </p:grpSpPr>
      <p:pic>
        <p:nvPicPr>
          <p:cNvPr id="593" name="Google Shape;593;p128"/>
          <p:cNvPicPr preferRelativeResize="0"/>
          <p:nvPr/>
        </p:nvPicPr>
        <p:blipFill rotWithShape="1">
          <a:blip r:embed="rId2">
            <a:alphaModFix/>
          </a:blip>
          <a:srcRect b="151" l="-3644" r="27535" t="-25966"/>
          <a:stretch/>
        </p:blipFill>
        <p:spPr>
          <a:xfrm>
            <a:off x="3894820" y="0"/>
            <a:ext cx="8297180" cy="6858000"/>
          </a:xfrm>
          <a:prstGeom prst="rect">
            <a:avLst/>
          </a:prstGeom>
          <a:noFill/>
          <a:ln>
            <a:noFill/>
          </a:ln>
        </p:spPr>
      </p:pic>
      <p:sp>
        <p:nvSpPr>
          <p:cNvPr id="594" name="Google Shape;594;p128"/>
          <p:cNvSpPr txBox="1"/>
          <p:nvPr>
            <p:ph idx="1" type="body"/>
          </p:nvPr>
        </p:nvSpPr>
        <p:spPr>
          <a:xfrm>
            <a:off x="695325" y="1422303"/>
            <a:ext cx="6043612" cy="66528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600"/>
              </a:spcBef>
              <a:spcAft>
                <a:spcPts val="0"/>
              </a:spcAft>
              <a:buClr>
                <a:srgbClr val="00A189"/>
              </a:buClr>
              <a:buSzPts val="1600"/>
              <a:buNone/>
              <a:defRPr b="1" i="0" sz="1600">
                <a:solidFill>
                  <a:srgbClr val="00A189"/>
                </a:solidFill>
                <a:latin typeface="Arial Black"/>
                <a:ea typeface="Arial Black"/>
                <a:cs typeface="Arial Black"/>
                <a:sym typeface="Arial Black"/>
              </a:defRPr>
            </a:lvl1pPr>
            <a:lvl2pPr indent="-228600" lvl="1" marL="914400" algn="l">
              <a:lnSpc>
                <a:spcPct val="110000"/>
              </a:lnSpc>
              <a:spcBef>
                <a:spcPts val="8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5" name="Google Shape;595;p128"/>
          <p:cNvSpPr txBox="1"/>
          <p:nvPr>
            <p:ph type="ctrTitle"/>
          </p:nvPr>
        </p:nvSpPr>
        <p:spPr>
          <a:xfrm>
            <a:off x="695325" y="2202272"/>
            <a:ext cx="6043612" cy="2765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400"/>
              <a:buFont typeface="Arial"/>
              <a:buNone/>
              <a:defRPr b="0"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96" name="Google Shape;596;p128"/>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
        <p:nvSpPr>
          <p:cNvPr id="597" name="Google Shape;597;p12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12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9" name="Google Shape;599;p12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00" name="Shape 600"/>
        <p:cNvGrpSpPr/>
        <p:nvPr/>
      </p:nvGrpSpPr>
      <p:grpSpPr>
        <a:xfrm>
          <a:off x="0" y="0"/>
          <a:ext cx="0" cy="0"/>
          <a:chOff x="0" y="0"/>
          <a:chExt cx="0" cy="0"/>
        </a:xfrm>
      </p:grpSpPr>
      <p:sp>
        <p:nvSpPr>
          <p:cNvPr id="601" name="Google Shape;601;p12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129"/>
          <p:cNvSpPr txBox="1"/>
          <p:nvPr>
            <p:ph idx="1" type="body"/>
          </p:nvPr>
        </p:nvSpPr>
        <p:spPr>
          <a:xfrm>
            <a:off x="381001" y="1592263"/>
            <a:ext cx="2857499"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 name="Google Shape;603;p129"/>
          <p:cNvSpPr txBox="1"/>
          <p:nvPr>
            <p:ph idx="2" type="body"/>
          </p:nvPr>
        </p:nvSpPr>
        <p:spPr>
          <a:xfrm>
            <a:off x="3752858"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 name="Google Shape;604;p129"/>
          <p:cNvSpPr txBox="1"/>
          <p:nvPr>
            <p:ph idx="3" type="body"/>
          </p:nvPr>
        </p:nvSpPr>
        <p:spPr>
          <a:xfrm>
            <a:off x="7324731" y="1592263"/>
            <a:ext cx="3057515" cy="4176712"/>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04165" lvl="1" marL="914400" algn="l">
              <a:lnSpc>
                <a:spcPct val="110000"/>
              </a:lnSpc>
              <a:spcBef>
                <a:spcPts val="1100"/>
              </a:spcBef>
              <a:spcAft>
                <a:spcPts val="0"/>
              </a:spcAft>
              <a:buClr>
                <a:schemeClr val="dk1"/>
              </a:buClr>
              <a:buSzPts val="1190"/>
              <a:buChar char="⚬"/>
              <a:defRPr sz="14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 name="Google Shape;605;p12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2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7" name="Google Shape;607;p12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8" name="Shape 608"/>
        <p:cNvGrpSpPr/>
        <p:nvPr/>
      </p:nvGrpSpPr>
      <p:grpSpPr>
        <a:xfrm>
          <a:off x="0" y="0"/>
          <a:ext cx="0" cy="0"/>
          <a:chOff x="0" y="0"/>
          <a:chExt cx="0" cy="0"/>
        </a:xfrm>
      </p:grpSpPr>
      <p:sp>
        <p:nvSpPr>
          <p:cNvPr id="609" name="Google Shape;609;p13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130"/>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13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30"/>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 name="Google Shape;613;p13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614" name="Shape 614"/>
        <p:cNvGrpSpPr/>
        <p:nvPr/>
      </p:nvGrpSpPr>
      <p:grpSpPr>
        <a:xfrm>
          <a:off x="0" y="0"/>
          <a:ext cx="0" cy="0"/>
          <a:chOff x="0" y="0"/>
          <a:chExt cx="0" cy="0"/>
        </a:xfrm>
      </p:grpSpPr>
      <p:sp>
        <p:nvSpPr>
          <p:cNvPr id="615" name="Google Shape;615;p13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6" name="Google Shape;616;p131"/>
          <p:cNvSpPr txBox="1"/>
          <p:nvPr>
            <p:ph idx="1" type="body"/>
          </p:nvPr>
        </p:nvSpPr>
        <p:spPr>
          <a:xfrm>
            <a:off x="381001" y="1592263"/>
            <a:ext cx="8570912"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7" name="Google Shape;617;p131"/>
          <p:cNvSpPr txBox="1"/>
          <p:nvPr>
            <p:ph idx="2" type="body"/>
          </p:nvPr>
        </p:nvSpPr>
        <p:spPr>
          <a:xfrm>
            <a:off x="381000" y="2145967"/>
            <a:ext cx="8570912"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8" name="Google Shape;618;p13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9" name="Google Shape;619;p131"/>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0" name="Google Shape;620;p13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1" name="Shape 621"/>
        <p:cNvGrpSpPr/>
        <p:nvPr/>
      </p:nvGrpSpPr>
      <p:grpSpPr>
        <a:xfrm>
          <a:off x="0" y="0"/>
          <a:ext cx="0" cy="0"/>
          <a:chOff x="0" y="0"/>
          <a:chExt cx="0" cy="0"/>
        </a:xfrm>
      </p:grpSpPr>
      <p:sp>
        <p:nvSpPr>
          <p:cNvPr id="622" name="Google Shape;622;p132"/>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32"/>
          <p:cNvSpPr txBox="1"/>
          <p:nvPr>
            <p:ph idx="1" type="body"/>
          </p:nvPr>
        </p:nvSpPr>
        <p:spPr>
          <a:xfrm>
            <a:off x="381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132"/>
          <p:cNvSpPr txBox="1"/>
          <p:nvPr>
            <p:ph idx="2" type="body"/>
          </p:nvPr>
        </p:nvSpPr>
        <p:spPr>
          <a:xfrm>
            <a:off x="6096000" y="1592263"/>
            <a:ext cx="5002213"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13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13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7" name="Google Shape;627;p13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628" name="Google Shape;628;p132"/>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1" showMasterSp="0">
  <p:cSld name="Title Slide - Aerial 1">
    <p:bg>
      <p:bgPr>
        <a:solidFill>
          <a:srgbClr val="FDFAEE"/>
        </a:solidFill>
      </p:bgPr>
    </p:bg>
    <p:spTree>
      <p:nvGrpSpPr>
        <p:cNvPr id="66" name="Shape 66"/>
        <p:cNvGrpSpPr/>
        <p:nvPr/>
      </p:nvGrpSpPr>
      <p:grpSpPr>
        <a:xfrm>
          <a:off x="0" y="0"/>
          <a:ext cx="0" cy="0"/>
          <a:chOff x="0" y="0"/>
          <a:chExt cx="0" cy="0"/>
        </a:xfrm>
      </p:grpSpPr>
      <p:sp>
        <p:nvSpPr>
          <p:cNvPr id="67" name="Google Shape;67;p22"/>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 name="Google Shape;68;p22"/>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9" name="Google Shape;69;p22"/>
          <p:cNvPicPr preferRelativeResize="0"/>
          <p:nvPr/>
        </p:nvPicPr>
        <p:blipFill rotWithShape="1">
          <a:blip r:embed="rId2">
            <a:alphaModFix/>
          </a:blip>
          <a:srcRect b="0" l="0" r="0" t="0"/>
          <a:stretch/>
        </p:blipFill>
        <p:spPr>
          <a:xfrm>
            <a:off x="10785046" y="367803"/>
            <a:ext cx="976588" cy="520650"/>
          </a:xfrm>
          <a:prstGeom prst="rect">
            <a:avLst/>
          </a:prstGeom>
          <a:noFill/>
          <a:ln>
            <a:noFill/>
          </a:ln>
        </p:spPr>
      </p:pic>
      <p:sp>
        <p:nvSpPr>
          <p:cNvPr id="70" name="Google Shape;70;p22"/>
          <p:cNvSpPr txBox="1"/>
          <p:nvPr>
            <p:ph type="ctrTitle"/>
          </p:nvPr>
        </p:nvSpPr>
        <p:spPr>
          <a:xfrm>
            <a:off x="375503" y="1521292"/>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 type="body"/>
          </p:nvPr>
        </p:nvSpPr>
        <p:spPr>
          <a:xfrm>
            <a:off x="375504" y="2768917"/>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2"/>
          <p:cNvSpPr txBox="1"/>
          <p:nvPr>
            <p:ph idx="2" type="subTitle"/>
          </p:nvPr>
        </p:nvSpPr>
        <p:spPr>
          <a:xfrm>
            <a:off x="8493919" y="1691508"/>
            <a:ext cx="3322578"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3" name="Google Shape;73;p22"/>
          <p:cNvPicPr preferRelativeResize="0"/>
          <p:nvPr/>
        </p:nvPicPr>
        <p:blipFill rotWithShape="1">
          <a:blip r:embed="rId3">
            <a:alphaModFix/>
          </a:blip>
          <a:srcRect b="0" l="0" r="0" t="0"/>
          <a:stretch/>
        </p:blipFill>
        <p:spPr>
          <a:xfrm>
            <a:off x="457200" y="356012"/>
            <a:ext cx="1587500" cy="571500"/>
          </a:xfrm>
          <a:prstGeom prst="rect">
            <a:avLst/>
          </a:prstGeom>
          <a:noFill/>
          <a:ln>
            <a:noFill/>
          </a:ln>
        </p:spPr>
      </p:pic>
      <p:sp>
        <p:nvSpPr>
          <p:cNvPr id="74" name="Google Shape;74;p22"/>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2"/>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9" name="Shape 629"/>
        <p:cNvGrpSpPr/>
        <p:nvPr/>
      </p:nvGrpSpPr>
      <p:grpSpPr>
        <a:xfrm>
          <a:off x="0" y="0"/>
          <a:ext cx="0" cy="0"/>
          <a:chOff x="0" y="0"/>
          <a:chExt cx="0" cy="0"/>
        </a:xfrm>
      </p:grpSpPr>
      <p:sp>
        <p:nvSpPr>
          <p:cNvPr id="630" name="Google Shape;630;p13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33"/>
          <p:cNvSpPr txBox="1"/>
          <p:nvPr>
            <p:ph idx="1" type="body"/>
          </p:nvPr>
        </p:nvSpPr>
        <p:spPr>
          <a:xfrm>
            <a:off x="381002" y="1592263"/>
            <a:ext cx="5002212"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2" name="Google Shape;632;p133"/>
          <p:cNvSpPr txBox="1"/>
          <p:nvPr>
            <p:ph idx="2" type="body"/>
          </p:nvPr>
        </p:nvSpPr>
        <p:spPr>
          <a:xfrm>
            <a:off x="381001" y="2163985"/>
            <a:ext cx="5002212"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133"/>
          <p:cNvSpPr txBox="1"/>
          <p:nvPr>
            <p:ph idx="3" type="body"/>
          </p:nvPr>
        </p:nvSpPr>
        <p:spPr>
          <a:xfrm>
            <a:off x="6096000" y="1602670"/>
            <a:ext cx="5003800" cy="38981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sz="1400">
                <a:solidFill>
                  <a:schemeClr val="accent5"/>
                </a:solidFill>
              </a:defRPr>
            </a:lvl1pPr>
            <a:lvl2pPr indent="-228600" lvl="1" marL="914400" algn="l">
              <a:lnSpc>
                <a:spcPct val="110000"/>
              </a:lnSpc>
              <a:spcBef>
                <a:spcPts val="800"/>
              </a:spcBef>
              <a:spcAft>
                <a:spcPts val="0"/>
              </a:spcAft>
              <a:buClr>
                <a:schemeClr val="dk1"/>
              </a:buClr>
              <a:buSzPts val="17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 name="Google Shape;634;p133"/>
          <p:cNvSpPr txBox="1"/>
          <p:nvPr>
            <p:ph idx="4" type="body"/>
          </p:nvPr>
        </p:nvSpPr>
        <p:spPr>
          <a:xfrm>
            <a:off x="6096000" y="2163985"/>
            <a:ext cx="5003800" cy="360499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13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3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3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638" name="Google Shape;638;p133"/>
          <p:cNvCxnSpPr/>
          <p:nvPr/>
        </p:nvCxnSpPr>
        <p:spPr>
          <a:xfrm>
            <a:off x="5733823"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639" name="Shape 639"/>
        <p:cNvGrpSpPr/>
        <p:nvPr/>
      </p:nvGrpSpPr>
      <p:grpSpPr>
        <a:xfrm>
          <a:off x="0" y="0"/>
          <a:ext cx="0" cy="0"/>
          <a:chOff x="0" y="0"/>
          <a:chExt cx="0" cy="0"/>
        </a:xfrm>
      </p:grpSpPr>
      <p:sp>
        <p:nvSpPr>
          <p:cNvPr id="640" name="Google Shape;640;p13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34"/>
          <p:cNvSpPr txBox="1"/>
          <p:nvPr>
            <p:ph idx="1" type="body"/>
          </p:nvPr>
        </p:nvSpPr>
        <p:spPr>
          <a:xfrm>
            <a:off x="381000"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134"/>
          <p:cNvSpPr txBox="1"/>
          <p:nvPr>
            <p:ph idx="2" type="body"/>
          </p:nvPr>
        </p:nvSpPr>
        <p:spPr>
          <a:xfrm>
            <a:off x="4308497" y="1592263"/>
            <a:ext cx="357500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3" name="Google Shape;643;p134"/>
          <p:cNvSpPr txBox="1"/>
          <p:nvPr>
            <p:ph idx="3" type="body"/>
          </p:nvPr>
        </p:nvSpPr>
        <p:spPr>
          <a:xfrm>
            <a:off x="8239124" y="1592263"/>
            <a:ext cx="35718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13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3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3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647" name="Google Shape;647;p134"/>
          <p:cNvCxnSpPr/>
          <p:nvPr/>
        </p:nvCxnSpPr>
        <p:spPr>
          <a:xfrm>
            <a:off x="4130686"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648" name="Google Shape;648;p134"/>
          <p:cNvCxnSpPr/>
          <p:nvPr/>
        </p:nvCxnSpPr>
        <p:spPr>
          <a:xfrm>
            <a:off x="8061312"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hree Columns)">
  <p:cSld name="Comparison (Three Columns)">
    <p:spTree>
      <p:nvGrpSpPr>
        <p:cNvPr id="649" name="Shape 649"/>
        <p:cNvGrpSpPr/>
        <p:nvPr/>
      </p:nvGrpSpPr>
      <p:grpSpPr>
        <a:xfrm>
          <a:off x="0" y="0"/>
          <a:ext cx="0" cy="0"/>
          <a:chOff x="0" y="0"/>
          <a:chExt cx="0" cy="0"/>
        </a:xfrm>
      </p:grpSpPr>
      <p:sp>
        <p:nvSpPr>
          <p:cNvPr id="650" name="Google Shape;650;p13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35"/>
          <p:cNvSpPr txBox="1"/>
          <p:nvPr>
            <p:ph idx="1" type="body"/>
          </p:nvPr>
        </p:nvSpPr>
        <p:spPr>
          <a:xfrm>
            <a:off x="381001" y="1592263"/>
            <a:ext cx="357187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2" name="Google Shape;652;p135"/>
          <p:cNvSpPr txBox="1"/>
          <p:nvPr>
            <p:ph idx="2" type="body"/>
          </p:nvPr>
        </p:nvSpPr>
        <p:spPr>
          <a:xfrm>
            <a:off x="381000" y="2145967"/>
            <a:ext cx="3571873"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3" name="Google Shape;653;p135"/>
          <p:cNvSpPr txBox="1"/>
          <p:nvPr>
            <p:ph idx="3" type="body"/>
          </p:nvPr>
        </p:nvSpPr>
        <p:spPr>
          <a:xfrm>
            <a:off x="4308348"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4" name="Google Shape;654;p135"/>
          <p:cNvSpPr txBox="1"/>
          <p:nvPr>
            <p:ph idx="4" type="body"/>
          </p:nvPr>
        </p:nvSpPr>
        <p:spPr>
          <a:xfrm>
            <a:off x="4308348"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135"/>
          <p:cNvSpPr txBox="1"/>
          <p:nvPr>
            <p:ph idx="5" type="body"/>
          </p:nvPr>
        </p:nvSpPr>
        <p:spPr>
          <a:xfrm>
            <a:off x="8235696" y="1592263"/>
            <a:ext cx="3575304"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135"/>
          <p:cNvSpPr txBox="1"/>
          <p:nvPr>
            <p:ph idx="6" type="body"/>
          </p:nvPr>
        </p:nvSpPr>
        <p:spPr>
          <a:xfrm>
            <a:off x="8235695" y="2145967"/>
            <a:ext cx="3575304"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13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8" name="Google Shape;658;p13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p13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660" name="Google Shape;660;p135"/>
          <p:cNvCxnSpPr/>
          <p:nvPr/>
        </p:nvCxnSpPr>
        <p:spPr>
          <a:xfrm>
            <a:off x="4130612" y="1592263"/>
            <a:ext cx="0" cy="4176712"/>
          </a:xfrm>
          <a:prstGeom prst="straightConnector1">
            <a:avLst/>
          </a:prstGeom>
          <a:noFill/>
          <a:ln cap="flat" cmpd="sng" w="9525">
            <a:solidFill>
              <a:schemeClr val="dk1"/>
            </a:solidFill>
            <a:prstDash val="solid"/>
            <a:miter lim="800000"/>
            <a:headEnd len="sm" w="sm" type="none"/>
            <a:tailEnd len="sm" w="sm" type="none"/>
          </a:ln>
        </p:spPr>
      </p:cxnSp>
      <p:cxnSp>
        <p:nvCxnSpPr>
          <p:cNvPr id="661" name="Google Shape;661;p135"/>
          <p:cNvCxnSpPr/>
          <p:nvPr/>
        </p:nvCxnSpPr>
        <p:spPr>
          <a:xfrm>
            <a:off x="8059674"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662" name="Shape 662"/>
        <p:cNvGrpSpPr/>
        <p:nvPr/>
      </p:nvGrpSpPr>
      <p:grpSpPr>
        <a:xfrm>
          <a:off x="0" y="0"/>
          <a:ext cx="0" cy="0"/>
          <a:chOff x="0" y="0"/>
          <a:chExt cx="0" cy="0"/>
        </a:xfrm>
      </p:grpSpPr>
      <p:sp>
        <p:nvSpPr>
          <p:cNvPr id="663" name="Google Shape;663;p136"/>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36"/>
          <p:cNvSpPr txBox="1"/>
          <p:nvPr>
            <p:ph idx="1" type="body"/>
          </p:nvPr>
        </p:nvSpPr>
        <p:spPr>
          <a:xfrm>
            <a:off x="381000" y="1592263"/>
            <a:ext cx="6429375"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5" name="Google Shape;665;p136"/>
          <p:cNvSpPr/>
          <p:nvPr>
            <p:ph idx="2" type="pic"/>
          </p:nvPr>
        </p:nvSpPr>
        <p:spPr>
          <a:xfrm>
            <a:off x="7524750" y="365126"/>
            <a:ext cx="4286250" cy="6129337"/>
          </a:xfrm>
          <a:prstGeom prst="rect">
            <a:avLst/>
          </a:prstGeom>
          <a:noFill/>
          <a:ln>
            <a:noFill/>
          </a:ln>
        </p:spPr>
      </p:sp>
      <p:sp>
        <p:nvSpPr>
          <p:cNvPr id="666" name="Google Shape;666;p13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36"/>
          <p:cNvSpPr txBox="1"/>
          <p:nvPr>
            <p:ph idx="11" type="ftr"/>
          </p:nvPr>
        </p:nvSpPr>
        <p:spPr>
          <a:xfrm>
            <a:off x="2524125" y="6229815"/>
            <a:ext cx="428625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36"/>
          <p:cNvSpPr txBox="1"/>
          <p:nvPr>
            <p:ph idx="12" type="sldNum"/>
          </p:nvPr>
        </p:nvSpPr>
        <p:spPr>
          <a:xfrm>
            <a:off x="11454063" y="7026108"/>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p:cSld name="Content, Subhead with Picture">
    <p:spTree>
      <p:nvGrpSpPr>
        <p:cNvPr id="669" name="Shape 669"/>
        <p:cNvGrpSpPr/>
        <p:nvPr/>
      </p:nvGrpSpPr>
      <p:grpSpPr>
        <a:xfrm>
          <a:off x="0" y="0"/>
          <a:ext cx="0" cy="0"/>
          <a:chOff x="0" y="0"/>
          <a:chExt cx="0" cy="0"/>
        </a:xfrm>
      </p:grpSpPr>
      <p:sp>
        <p:nvSpPr>
          <p:cNvPr id="670" name="Google Shape;670;p137"/>
          <p:cNvSpPr txBox="1"/>
          <p:nvPr>
            <p:ph type="title"/>
          </p:nvPr>
        </p:nvSpPr>
        <p:spPr>
          <a:xfrm>
            <a:off x="381000" y="441325"/>
            <a:ext cx="6429375"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37"/>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137"/>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3" name="Google Shape;673;p137"/>
          <p:cNvSpPr/>
          <p:nvPr>
            <p:ph idx="3" type="pic"/>
          </p:nvPr>
        </p:nvSpPr>
        <p:spPr>
          <a:xfrm>
            <a:off x="7524750" y="365126"/>
            <a:ext cx="4286250" cy="6129337"/>
          </a:xfrm>
          <a:prstGeom prst="rect">
            <a:avLst/>
          </a:prstGeom>
          <a:noFill/>
          <a:ln>
            <a:noFill/>
          </a:ln>
        </p:spPr>
      </p:sp>
      <p:sp>
        <p:nvSpPr>
          <p:cNvPr id="674" name="Google Shape;674;p13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3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37"/>
          <p:cNvSpPr txBox="1"/>
          <p:nvPr>
            <p:ph idx="12" type="sldNum"/>
          </p:nvPr>
        </p:nvSpPr>
        <p:spPr>
          <a:xfrm>
            <a:off x="11454063" y="7022233"/>
            <a:ext cx="3959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677" name="Shape 677"/>
        <p:cNvGrpSpPr/>
        <p:nvPr/>
      </p:nvGrpSpPr>
      <p:grpSpPr>
        <a:xfrm>
          <a:off x="0" y="0"/>
          <a:ext cx="0" cy="0"/>
          <a:chOff x="0" y="0"/>
          <a:chExt cx="0" cy="0"/>
        </a:xfrm>
      </p:grpSpPr>
      <p:sp>
        <p:nvSpPr>
          <p:cNvPr id="678" name="Google Shape;678;p13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9" name="Google Shape;679;p138"/>
          <p:cNvSpPr txBox="1"/>
          <p:nvPr>
            <p:ph idx="1" type="body"/>
          </p:nvPr>
        </p:nvSpPr>
        <p:spPr>
          <a:xfrm>
            <a:off x="381000" y="1590676"/>
            <a:ext cx="6429375" cy="417829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0" name="Google Shape;680;p138"/>
          <p:cNvSpPr txBox="1"/>
          <p:nvPr>
            <p:ph idx="2"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1" name="Google Shape;681;p13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2" name="Google Shape;682;p13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13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Caption">
  <p:cSld name="Content, Subhead with Caption">
    <p:spTree>
      <p:nvGrpSpPr>
        <p:cNvPr id="684" name="Shape 684"/>
        <p:cNvGrpSpPr/>
        <p:nvPr/>
      </p:nvGrpSpPr>
      <p:grpSpPr>
        <a:xfrm>
          <a:off x="0" y="0"/>
          <a:ext cx="0" cy="0"/>
          <a:chOff x="0" y="0"/>
          <a:chExt cx="0" cy="0"/>
        </a:xfrm>
      </p:grpSpPr>
      <p:sp>
        <p:nvSpPr>
          <p:cNvPr id="685" name="Google Shape;685;p13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39"/>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 name="Google Shape;687;p139"/>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139"/>
          <p:cNvSpPr txBox="1"/>
          <p:nvPr>
            <p:ph idx="3" type="body"/>
          </p:nvPr>
        </p:nvSpPr>
        <p:spPr>
          <a:xfrm>
            <a:off x="7524749" y="1590676"/>
            <a:ext cx="3575051" cy="4178300"/>
          </a:xfrm>
          <a:prstGeom prst="rect">
            <a:avLst/>
          </a:prstGeom>
          <a:noFill/>
          <a:ln cap="flat" cmpd="sng" w="9525">
            <a:solidFill>
              <a:schemeClr val="dk1"/>
            </a:solidFill>
            <a:prstDash val="solid"/>
            <a:round/>
            <a:headEnd len="sm" w="sm" type="none"/>
            <a:tailEnd len="sm" w="sm" type="none"/>
          </a:ln>
        </p:spPr>
        <p:txBody>
          <a:bodyPr anchorCtr="0" anchor="t" bIns="45700" lIns="274300"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9" name="Google Shape;689;p13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0" name="Google Shape;690;p13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1" name="Google Shape;691;p13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rgbClr val="FDFAEE"/>
        </a:solidFill>
      </p:bgPr>
    </p:bg>
    <p:spTree>
      <p:nvGrpSpPr>
        <p:cNvPr id="692" name="Shape 692"/>
        <p:cNvGrpSpPr/>
        <p:nvPr/>
      </p:nvGrpSpPr>
      <p:grpSpPr>
        <a:xfrm>
          <a:off x="0" y="0"/>
          <a:ext cx="0" cy="0"/>
          <a:chOff x="0" y="0"/>
          <a:chExt cx="0" cy="0"/>
        </a:xfrm>
      </p:grpSpPr>
      <p:sp>
        <p:nvSpPr>
          <p:cNvPr id="693" name="Google Shape;693;p140"/>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4" name="Google Shape;694;p140"/>
          <p:cNvSpPr/>
          <p:nvPr>
            <p:ph idx="2" type="pic"/>
          </p:nvPr>
        </p:nvSpPr>
        <p:spPr>
          <a:xfrm>
            <a:off x="381000" y="1592263"/>
            <a:ext cx="7143750" cy="4902200"/>
          </a:xfrm>
          <a:prstGeom prst="rect">
            <a:avLst/>
          </a:prstGeom>
          <a:noFill/>
          <a:ln>
            <a:noFill/>
          </a:ln>
        </p:spPr>
      </p:sp>
      <p:sp>
        <p:nvSpPr>
          <p:cNvPr id="695" name="Google Shape;695;p140"/>
          <p:cNvSpPr txBox="1"/>
          <p:nvPr>
            <p:ph idx="1" type="body"/>
          </p:nvPr>
        </p:nvSpPr>
        <p:spPr>
          <a:xfrm>
            <a:off x="8239124" y="1592264"/>
            <a:ext cx="3571875" cy="41767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600"/>
              </a:spcBef>
              <a:spcAft>
                <a:spcPts val="0"/>
              </a:spcAft>
              <a:buClr>
                <a:schemeClr val="dk1"/>
              </a:buClr>
              <a:buSzPts val="18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140"/>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7" name="Google Shape;697;p140"/>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40"/>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ubhead with Caption" showMasterSp="0">
  <p:cSld name="Picture, Subhead with Caption">
    <p:bg>
      <p:bgPr>
        <a:solidFill>
          <a:srgbClr val="FDFAEE"/>
        </a:solidFill>
      </p:bgPr>
    </p:bg>
    <p:spTree>
      <p:nvGrpSpPr>
        <p:cNvPr id="699" name="Shape 699"/>
        <p:cNvGrpSpPr/>
        <p:nvPr/>
      </p:nvGrpSpPr>
      <p:grpSpPr>
        <a:xfrm>
          <a:off x="0" y="0"/>
          <a:ext cx="0" cy="0"/>
          <a:chOff x="0" y="0"/>
          <a:chExt cx="0" cy="0"/>
        </a:xfrm>
      </p:grpSpPr>
      <p:sp>
        <p:nvSpPr>
          <p:cNvPr id="700" name="Google Shape;700;p14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1" name="Google Shape;701;p141"/>
          <p:cNvSpPr/>
          <p:nvPr>
            <p:ph idx="2" type="pic"/>
          </p:nvPr>
        </p:nvSpPr>
        <p:spPr>
          <a:xfrm>
            <a:off x="381000" y="1592264"/>
            <a:ext cx="7143749" cy="4902199"/>
          </a:xfrm>
          <a:prstGeom prst="rect">
            <a:avLst/>
          </a:prstGeom>
          <a:noFill/>
          <a:ln>
            <a:noFill/>
          </a:ln>
        </p:spPr>
      </p:sp>
      <p:sp>
        <p:nvSpPr>
          <p:cNvPr id="702" name="Google Shape;702;p141"/>
          <p:cNvSpPr txBox="1"/>
          <p:nvPr>
            <p:ph idx="1" type="body"/>
          </p:nvPr>
        </p:nvSpPr>
        <p:spPr>
          <a:xfrm>
            <a:off x="8239124" y="1592264"/>
            <a:ext cx="35718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3" name="Google Shape;703;p141"/>
          <p:cNvSpPr txBox="1"/>
          <p:nvPr>
            <p:ph idx="3" type="body"/>
          </p:nvPr>
        </p:nvSpPr>
        <p:spPr>
          <a:xfrm>
            <a:off x="8239125" y="2145967"/>
            <a:ext cx="3571874" cy="3623007"/>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04165" lvl="1" marL="914400" algn="l">
              <a:lnSpc>
                <a:spcPct val="110000"/>
              </a:lnSpc>
              <a:spcBef>
                <a:spcPts val="800"/>
              </a:spcBef>
              <a:spcAft>
                <a:spcPts val="0"/>
              </a:spcAft>
              <a:buClr>
                <a:schemeClr val="dk1"/>
              </a:buClr>
              <a:buSzPts val="1190"/>
              <a:buChar char="⚬"/>
              <a:defRPr sz="14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4" name="Google Shape;704;p14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41"/>
          <p:cNvSpPr txBox="1"/>
          <p:nvPr>
            <p:ph idx="11" type="ftr"/>
          </p:nvPr>
        </p:nvSpPr>
        <p:spPr>
          <a:xfrm>
            <a:off x="8239125" y="6229815"/>
            <a:ext cx="2860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4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Grid">
  <p:cSld name="Content with Picture Grid">
    <p:spTree>
      <p:nvGrpSpPr>
        <p:cNvPr id="707" name="Shape 707"/>
        <p:cNvGrpSpPr/>
        <p:nvPr/>
      </p:nvGrpSpPr>
      <p:grpSpPr>
        <a:xfrm>
          <a:off x="0" y="0"/>
          <a:ext cx="0" cy="0"/>
          <a:chOff x="0" y="0"/>
          <a:chExt cx="0" cy="0"/>
        </a:xfrm>
      </p:grpSpPr>
      <p:sp>
        <p:nvSpPr>
          <p:cNvPr id="708" name="Google Shape;708;p142"/>
          <p:cNvSpPr txBox="1"/>
          <p:nvPr>
            <p:ph type="title"/>
          </p:nvPr>
        </p:nvSpPr>
        <p:spPr>
          <a:xfrm>
            <a:off x="381000" y="441325"/>
            <a:ext cx="499110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9" name="Google Shape;709;p142"/>
          <p:cNvSpPr txBox="1"/>
          <p:nvPr>
            <p:ph idx="1" type="body"/>
          </p:nvPr>
        </p:nvSpPr>
        <p:spPr>
          <a:xfrm>
            <a:off x="381001" y="1592263"/>
            <a:ext cx="4991100"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 name="Google Shape;710;p142"/>
          <p:cNvSpPr/>
          <p:nvPr>
            <p:ph idx="2" type="pic"/>
          </p:nvPr>
        </p:nvSpPr>
        <p:spPr>
          <a:xfrm>
            <a:off x="6096000" y="1016000"/>
            <a:ext cx="2513301" cy="3235924"/>
          </a:xfrm>
          <a:prstGeom prst="rect">
            <a:avLst/>
          </a:prstGeom>
          <a:noFill/>
          <a:ln>
            <a:noFill/>
          </a:ln>
        </p:spPr>
      </p:sp>
      <p:sp>
        <p:nvSpPr>
          <p:cNvPr id="711" name="Google Shape;711;p142"/>
          <p:cNvSpPr/>
          <p:nvPr>
            <p:ph idx="3" type="pic"/>
          </p:nvPr>
        </p:nvSpPr>
        <p:spPr>
          <a:xfrm>
            <a:off x="6096000" y="4379314"/>
            <a:ext cx="2513301" cy="2478686"/>
          </a:xfrm>
          <a:prstGeom prst="rect">
            <a:avLst/>
          </a:prstGeom>
          <a:noFill/>
          <a:ln>
            <a:noFill/>
          </a:ln>
        </p:spPr>
      </p:sp>
      <p:sp>
        <p:nvSpPr>
          <p:cNvPr id="712" name="Google Shape;712;p142"/>
          <p:cNvSpPr/>
          <p:nvPr>
            <p:ph idx="4" type="pic"/>
          </p:nvPr>
        </p:nvSpPr>
        <p:spPr>
          <a:xfrm>
            <a:off x="8730961" y="0"/>
            <a:ext cx="2513301" cy="2478686"/>
          </a:xfrm>
          <a:prstGeom prst="rect">
            <a:avLst/>
          </a:prstGeom>
          <a:noFill/>
          <a:ln>
            <a:noFill/>
          </a:ln>
        </p:spPr>
      </p:sp>
      <p:sp>
        <p:nvSpPr>
          <p:cNvPr id="713" name="Google Shape;713;p142"/>
          <p:cNvSpPr/>
          <p:nvPr>
            <p:ph idx="5" type="pic"/>
          </p:nvPr>
        </p:nvSpPr>
        <p:spPr>
          <a:xfrm>
            <a:off x="8730960" y="2603500"/>
            <a:ext cx="2513301" cy="3235924"/>
          </a:xfrm>
          <a:prstGeom prst="rect">
            <a:avLst/>
          </a:prstGeom>
          <a:noFill/>
          <a:ln>
            <a:noFill/>
          </a:ln>
        </p:spPr>
      </p:sp>
      <p:sp>
        <p:nvSpPr>
          <p:cNvPr id="714" name="Google Shape;714;p14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5" name="Google Shape;715;p142"/>
          <p:cNvSpPr txBox="1"/>
          <p:nvPr>
            <p:ph idx="11" type="ftr"/>
          </p:nvPr>
        </p:nvSpPr>
        <p:spPr>
          <a:xfrm>
            <a:off x="8730960" y="6229815"/>
            <a:ext cx="2368840"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4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2">
  <p:cSld name="Title Slide - Aerial 2">
    <p:spTree>
      <p:nvGrpSpPr>
        <p:cNvPr id="77" name="Shape 77"/>
        <p:cNvGrpSpPr/>
        <p:nvPr/>
      </p:nvGrpSpPr>
      <p:grpSpPr>
        <a:xfrm>
          <a:off x="0" y="0"/>
          <a:ext cx="0" cy="0"/>
          <a:chOff x="0" y="0"/>
          <a:chExt cx="0" cy="0"/>
        </a:xfrm>
      </p:grpSpPr>
      <p:pic>
        <p:nvPicPr>
          <p:cNvPr id="78" name="Google Shape;78;p23"/>
          <p:cNvPicPr preferRelativeResize="0"/>
          <p:nvPr/>
        </p:nvPicPr>
        <p:blipFill rotWithShape="1">
          <a:blip r:embed="rId2">
            <a:alphaModFix amt="30000"/>
          </a:blip>
          <a:srcRect b="-711" l="-14550" r="50000" t="-10869"/>
          <a:stretch/>
        </p:blipFill>
        <p:spPr>
          <a:xfrm>
            <a:off x="4206240" y="53790"/>
            <a:ext cx="7985761" cy="6901948"/>
          </a:xfrm>
          <a:prstGeom prst="rect">
            <a:avLst/>
          </a:prstGeom>
          <a:noFill/>
          <a:ln>
            <a:noFill/>
          </a:ln>
        </p:spPr>
      </p:pic>
      <p:pic>
        <p:nvPicPr>
          <p:cNvPr id="79" name="Google Shape;79;p23"/>
          <p:cNvPicPr preferRelativeResize="0"/>
          <p:nvPr/>
        </p:nvPicPr>
        <p:blipFill rotWithShape="1">
          <a:blip r:embed="rId3">
            <a:alphaModFix/>
          </a:blip>
          <a:srcRect b="2776" l="0" r="0" t="44137"/>
          <a:stretch/>
        </p:blipFill>
        <p:spPr>
          <a:xfrm>
            <a:off x="457798" y="2167748"/>
            <a:ext cx="11276401" cy="3367147"/>
          </a:xfrm>
          <a:prstGeom prst="rect">
            <a:avLst/>
          </a:prstGeom>
          <a:noFill/>
          <a:ln>
            <a:noFill/>
          </a:ln>
        </p:spPr>
      </p:pic>
      <p:sp>
        <p:nvSpPr>
          <p:cNvPr id="80" name="Google Shape;80;p23"/>
          <p:cNvSpPr txBox="1"/>
          <p:nvPr>
            <p:ph type="ctrTitle"/>
          </p:nvPr>
        </p:nvSpPr>
        <p:spPr>
          <a:xfrm>
            <a:off x="375503" y="441325"/>
            <a:ext cx="6434873" cy="12476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3"/>
          <p:cNvSpPr txBox="1"/>
          <p:nvPr>
            <p:ph idx="1" type="body"/>
          </p:nvPr>
        </p:nvSpPr>
        <p:spPr>
          <a:xfrm>
            <a:off x="375504" y="1688950"/>
            <a:ext cx="6434872" cy="32506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3"/>
          <p:cNvSpPr txBox="1"/>
          <p:nvPr>
            <p:ph idx="2" type="subTitle"/>
          </p:nvPr>
        </p:nvSpPr>
        <p:spPr>
          <a:xfrm>
            <a:off x="8239125" y="611541"/>
            <a:ext cx="3577372" cy="139664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3" name="Google Shape;83;p23"/>
          <p:cNvPicPr preferRelativeResize="0"/>
          <p:nvPr/>
        </p:nvPicPr>
        <p:blipFill rotWithShape="1">
          <a:blip r:embed="rId4">
            <a:alphaModFix/>
          </a:blip>
          <a:srcRect b="0" l="0" r="0" t="0"/>
          <a:stretch/>
        </p:blipFill>
        <p:spPr>
          <a:xfrm>
            <a:off x="10780265" y="5944561"/>
            <a:ext cx="980558" cy="520650"/>
          </a:xfrm>
          <a:prstGeom prst="rect">
            <a:avLst/>
          </a:prstGeom>
          <a:noFill/>
          <a:ln>
            <a:noFill/>
          </a:ln>
        </p:spPr>
      </p:pic>
      <p:sp>
        <p:nvSpPr>
          <p:cNvPr id="84" name="Google Shape;84;p23"/>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3"/>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Grid">
  <p:cSld name="Content, Subhead with Picture Grid">
    <p:spTree>
      <p:nvGrpSpPr>
        <p:cNvPr id="717" name="Shape 717"/>
        <p:cNvGrpSpPr/>
        <p:nvPr/>
      </p:nvGrpSpPr>
      <p:grpSpPr>
        <a:xfrm>
          <a:off x="0" y="0"/>
          <a:ext cx="0" cy="0"/>
          <a:chOff x="0" y="0"/>
          <a:chExt cx="0" cy="0"/>
        </a:xfrm>
      </p:grpSpPr>
      <p:sp>
        <p:nvSpPr>
          <p:cNvPr id="718" name="Google Shape;718;p143"/>
          <p:cNvSpPr txBox="1"/>
          <p:nvPr>
            <p:ph type="title"/>
          </p:nvPr>
        </p:nvSpPr>
        <p:spPr>
          <a:xfrm>
            <a:off x="381000" y="441325"/>
            <a:ext cx="5003090"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p143"/>
          <p:cNvSpPr txBox="1"/>
          <p:nvPr>
            <p:ph idx="1" type="body"/>
          </p:nvPr>
        </p:nvSpPr>
        <p:spPr>
          <a:xfrm>
            <a:off x="381000" y="1592263"/>
            <a:ext cx="5003091"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143"/>
          <p:cNvSpPr txBox="1"/>
          <p:nvPr>
            <p:ph idx="2" type="body"/>
          </p:nvPr>
        </p:nvSpPr>
        <p:spPr>
          <a:xfrm>
            <a:off x="381001" y="2145967"/>
            <a:ext cx="5003090"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1" name="Google Shape;721;p143"/>
          <p:cNvSpPr/>
          <p:nvPr>
            <p:ph idx="3" type="pic"/>
          </p:nvPr>
        </p:nvSpPr>
        <p:spPr>
          <a:xfrm>
            <a:off x="6096000" y="1016000"/>
            <a:ext cx="2513301" cy="3235924"/>
          </a:xfrm>
          <a:prstGeom prst="rect">
            <a:avLst/>
          </a:prstGeom>
          <a:noFill/>
          <a:ln>
            <a:noFill/>
          </a:ln>
        </p:spPr>
      </p:sp>
      <p:sp>
        <p:nvSpPr>
          <p:cNvPr id="722" name="Google Shape;722;p143"/>
          <p:cNvSpPr/>
          <p:nvPr>
            <p:ph idx="4" type="pic"/>
          </p:nvPr>
        </p:nvSpPr>
        <p:spPr>
          <a:xfrm>
            <a:off x="6096000" y="4379314"/>
            <a:ext cx="2513301" cy="2478686"/>
          </a:xfrm>
          <a:prstGeom prst="rect">
            <a:avLst/>
          </a:prstGeom>
          <a:noFill/>
          <a:ln>
            <a:noFill/>
          </a:ln>
        </p:spPr>
      </p:sp>
      <p:sp>
        <p:nvSpPr>
          <p:cNvPr id="723" name="Google Shape;723;p143"/>
          <p:cNvSpPr/>
          <p:nvPr>
            <p:ph idx="5" type="pic"/>
          </p:nvPr>
        </p:nvSpPr>
        <p:spPr>
          <a:xfrm>
            <a:off x="8730961" y="0"/>
            <a:ext cx="2513301" cy="2478686"/>
          </a:xfrm>
          <a:prstGeom prst="rect">
            <a:avLst/>
          </a:prstGeom>
          <a:noFill/>
          <a:ln>
            <a:noFill/>
          </a:ln>
        </p:spPr>
      </p:sp>
      <p:sp>
        <p:nvSpPr>
          <p:cNvPr id="724" name="Google Shape;724;p143"/>
          <p:cNvSpPr/>
          <p:nvPr>
            <p:ph idx="6" type="pic"/>
          </p:nvPr>
        </p:nvSpPr>
        <p:spPr>
          <a:xfrm>
            <a:off x="8730960" y="2603500"/>
            <a:ext cx="2513301" cy="3235924"/>
          </a:xfrm>
          <a:prstGeom prst="rect">
            <a:avLst/>
          </a:prstGeom>
          <a:noFill/>
          <a:ln>
            <a:noFill/>
          </a:ln>
        </p:spPr>
      </p:sp>
      <p:sp>
        <p:nvSpPr>
          <p:cNvPr id="725" name="Google Shape;725;p14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6" name="Google Shape;726;p14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7" name="Google Shape;727;p14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2">
  <p:cSld name="Images with Descriptions - 2">
    <p:spTree>
      <p:nvGrpSpPr>
        <p:cNvPr id="728" name="Shape 728"/>
        <p:cNvGrpSpPr/>
        <p:nvPr/>
      </p:nvGrpSpPr>
      <p:grpSpPr>
        <a:xfrm>
          <a:off x="0" y="0"/>
          <a:ext cx="0" cy="0"/>
          <a:chOff x="0" y="0"/>
          <a:chExt cx="0" cy="0"/>
        </a:xfrm>
      </p:grpSpPr>
      <p:sp>
        <p:nvSpPr>
          <p:cNvPr id="729" name="Google Shape;729;p144"/>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44"/>
          <p:cNvSpPr/>
          <p:nvPr>
            <p:ph idx="2" type="pic"/>
          </p:nvPr>
        </p:nvSpPr>
        <p:spPr>
          <a:xfrm>
            <a:off x="422226" y="1592263"/>
            <a:ext cx="1137600" cy="1137600"/>
          </a:xfrm>
          <a:prstGeom prst="ellipse">
            <a:avLst/>
          </a:prstGeom>
          <a:noFill/>
          <a:ln>
            <a:noFill/>
          </a:ln>
        </p:spPr>
      </p:sp>
      <p:sp>
        <p:nvSpPr>
          <p:cNvPr id="731" name="Google Shape;731;p144"/>
          <p:cNvSpPr txBox="1"/>
          <p:nvPr>
            <p:ph idx="1" type="body"/>
          </p:nvPr>
        </p:nvSpPr>
        <p:spPr>
          <a:xfrm>
            <a:off x="1814500" y="1592262"/>
            <a:ext cx="3568714" cy="4176713"/>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144"/>
          <p:cNvSpPr/>
          <p:nvPr>
            <p:ph idx="3" type="pic"/>
          </p:nvPr>
        </p:nvSpPr>
        <p:spPr>
          <a:xfrm>
            <a:off x="6428005" y="1592263"/>
            <a:ext cx="1137600" cy="1137600"/>
          </a:xfrm>
          <a:prstGeom prst="ellipse">
            <a:avLst/>
          </a:prstGeom>
          <a:noFill/>
          <a:ln>
            <a:noFill/>
          </a:ln>
        </p:spPr>
      </p:sp>
      <p:sp>
        <p:nvSpPr>
          <p:cNvPr id="733" name="Google Shape;733;p144"/>
          <p:cNvSpPr txBox="1"/>
          <p:nvPr>
            <p:ph idx="4" type="body"/>
          </p:nvPr>
        </p:nvSpPr>
        <p:spPr>
          <a:xfrm>
            <a:off x="7820279" y="1592263"/>
            <a:ext cx="3568714" cy="4176712"/>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14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5" name="Google Shape;735;p14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6" name="Google Shape;736;p14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737" name="Google Shape;737;p144"/>
          <p:cNvCxnSpPr/>
          <p:nvPr/>
        </p:nvCxnSpPr>
        <p:spPr>
          <a:xfrm>
            <a:off x="6096000" y="1592263"/>
            <a:ext cx="0" cy="4176712"/>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3">
  <p:cSld name="Images with Descriptions - 3">
    <p:spTree>
      <p:nvGrpSpPr>
        <p:cNvPr id="738" name="Shape 738"/>
        <p:cNvGrpSpPr/>
        <p:nvPr/>
      </p:nvGrpSpPr>
      <p:grpSpPr>
        <a:xfrm>
          <a:off x="0" y="0"/>
          <a:ext cx="0" cy="0"/>
          <a:chOff x="0" y="0"/>
          <a:chExt cx="0" cy="0"/>
        </a:xfrm>
      </p:grpSpPr>
      <p:sp>
        <p:nvSpPr>
          <p:cNvPr id="739" name="Google Shape;739;p14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0" name="Google Shape;740;p145"/>
          <p:cNvSpPr/>
          <p:nvPr>
            <p:ph idx="2" type="pic"/>
          </p:nvPr>
        </p:nvSpPr>
        <p:spPr>
          <a:xfrm>
            <a:off x="893653" y="1592263"/>
            <a:ext cx="1137600" cy="1137600"/>
          </a:xfrm>
          <a:prstGeom prst="ellipse">
            <a:avLst/>
          </a:prstGeom>
          <a:noFill/>
          <a:ln>
            <a:noFill/>
          </a:ln>
        </p:spPr>
      </p:sp>
      <p:sp>
        <p:nvSpPr>
          <p:cNvPr id="741" name="Google Shape;741;p145"/>
          <p:cNvSpPr txBox="1"/>
          <p:nvPr>
            <p:ph idx="1" type="body"/>
          </p:nvPr>
        </p:nvSpPr>
        <p:spPr>
          <a:xfrm>
            <a:off x="893653"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145"/>
          <p:cNvSpPr/>
          <p:nvPr>
            <p:ph idx="3" type="pic"/>
          </p:nvPr>
        </p:nvSpPr>
        <p:spPr>
          <a:xfrm>
            <a:off x="4434620" y="1592263"/>
            <a:ext cx="1137600" cy="1137600"/>
          </a:xfrm>
          <a:prstGeom prst="ellipse">
            <a:avLst/>
          </a:prstGeom>
          <a:noFill/>
          <a:ln>
            <a:noFill/>
          </a:ln>
        </p:spPr>
      </p:sp>
      <p:sp>
        <p:nvSpPr>
          <p:cNvPr id="743" name="Google Shape;743;p145"/>
          <p:cNvSpPr txBox="1"/>
          <p:nvPr>
            <p:ph idx="4" type="body"/>
          </p:nvPr>
        </p:nvSpPr>
        <p:spPr>
          <a:xfrm>
            <a:off x="4440238" y="2921671"/>
            <a:ext cx="2849769"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 name="Google Shape;744;p145"/>
          <p:cNvSpPr/>
          <p:nvPr>
            <p:ph idx="5" type="pic"/>
          </p:nvPr>
        </p:nvSpPr>
        <p:spPr>
          <a:xfrm>
            <a:off x="7975587" y="1592263"/>
            <a:ext cx="1137600" cy="1137600"/>
          </a:xfrm>
          <a:prstGeom prst="ellipse">
            <a:avLst/>
          </a:prstGeom>
          <a:noFill/>
          <a:ln>
            <a:noFill/>
          </a:ln>
        </p:spPr>
      </p:sp>
      <p:sp>
        <p:nvSpPr>
          <p:cNvPr id="745" name="Google Shape;745;p145"/>
          <p:cNvSpPr txBox="1"/>
          <p:nvPr>
            <p:ph idx="6" type="body"/>
          </p:nvPr>
        </p:nvSpPr>
        <p:spPr>
          <a:xfrm>
            <a:off x="7975587" y="2921671"/>
            <a:ext cx="2855387" cy="28473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293369" lvl="1" marL="914400" algn="l">
              <a:lnSpc>
                <a:spcPct val="110000"/>
              </a:lnSpc>
              <a:spcBef>
                <a:spcPts val="800"/>
              </a:spcBef>
              <a:spcAft>
                <a:spcPts val="0"/>
              </a:spcAft>
              <a:buClr>
                <a:schemeClr val="dk1"/>
              </a:buClr>
              <a:buSzPts val="1020"/>
              <a:buChar char="⚬"/>
              <a:defRPr sz="1200"/>
            </a:lvl2pPr>
            <a:lvl3pPr indent="-304800" lvl="2" marL="1371600" algn="l">
              <a:lnSpc>
                <a:spcPct val="110000"/>
              </a:lnSpc>
              <a:spcBef>
                <a:spcPts val="500"/>
              </a:spcBef>
              <a:spcAft>
                <a:spcPts val="0"/>
              </a:spcAft>
              <a:buClr>
                <a:schemeClr val="dk1"/>
              </a:buClr>
              <a:buSzPts val="1200"/>
              <a:buChar char="⁃"/>
              <a:defRPr sz="1200"/>
            </a:lvl3pPr>
            <a:lvl4pPr indent="-304800" lvl="3" marL="1828800" algn="l">
              <a:lnSpc>
                <a:spcPct val="110000"/>
              </a:lnSpc>
              <a:spcBef>
                <a:spcPts val="500"/>
              </a:spcBef>
              <a:spcAft>
                <a:spcPts val="0"/>
              </a:spcAft>
              <a:buClr>
                <a:schemeClr val="dk1"/>
              </a:buClr>
              <a:buSzPts val="1200"/>
              <a:buChar char="⁃"/>
              <a:defRPr sz="1200"/>
            </a:lvl4pPr>
            <a:lvl5pPr indent="-304800" lvl="4" marL="2286000" algn="l">
              <a:lnSpc>
                <a:spcPct val="11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14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7" name="Google Shape;747;p14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14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749" name="Google Shape;749;p145"/>
          <p:cNvCxnSpPr/>
          <p:nvPr/>
        </p:nvCxnSpPr>
        <p:spPr>
          <a:xfrm>
            <a:off x="4099380" y="2996317"/>
            <a:ext cx="0" cy="2772658"/>
          </a:xfrm>
          <a:prstGeom prst="straightConnector1">
            <a:avLst/>
          </a:prstGeom>
          <a:noFill/>
          <a:ln cap="flat" cmpd="sng" w="9525">
            <a:solidFill>
              <a:schemeClr val="dk1"/>
            </a:solidFill>
            <a:prstDash val="solid"/>
            <a:miter lim="800000"/>
            <a:headEnd len="sm" w="sm" type="none"/>
            <a:tailEnd len="sm" w="sm" type="none"/>
          </a:ln>
        </p:spPr>
      </p:cxnSp>
      <p:cxnSp>
        <p:nvCxnSpPr>
          <p:cNvPr id="750" name="Google Shape;750;p145"/>
          <p:cNvCxnSpPr/>
          <p:nvPr/>
        </p:nvCxnSpPr>
        <p:spPr>
          <a:xfrm>
            <a:off x="7633533" y="2996317"/>
            <a:ext cx="0" cy="2772658"/>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4">
  <p:cSld name="Images with Descriptions - 4">
    <p:spTree>
      <p:nvGrpSpPr>
        <p:cNvPr id="751" name="Shape 751"/>
        <p:cNvGrpSpPr/>
        <p:nvPr/>
      </p:nvGrpSpPr>
      <p:grpSpPr>
        <a:xfrm>
          <a:off x="0" y="0"/>
          <a:ext cx="0" cy="0"/>
          <a:chOff x="0" y="0"/>
          <a:chExt cx="0" cy="0"/>
        </a:xfrm>
      </p:grpSpPr>
      <p:sp>
        <p:nvSpPr>
          <p:cNvPr id="752" name="Google Shape;752;p14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46"/>
          <p:cNvSpPr/>
          <p:nvPr>
            <p:ph idx="2" type="pic"/>
          </p:nvPr>
        </p:nvSpPr>
        <p:spPr>
          <a:xfrm>
            <a:off x="893653" y="1593274"/>
            <a:ext cx="1137600" cy="1137600"/>
          </a:xfrm>
          <a:prstGeom prst="ellipse">
            <a:avLst/>
          </a:prstGeom>
          <a:noFill/>
          <a:ln>
            <a:noFill/>
          </a:ln>
        </p:spPr>
      </p:sp>
      <p:sp>
        <p:nvSpPr>
          <p:cNvPr id="754" name="Google Shape;754;p146"/>
          <p:cNvSpPr txBox="1"/>
          <p:nvPr>
            <p:ph idx="1" type="body"/>
          </p:nvPr>
        </p:nvSpPr>
        <p:spPr>
          <a:xfrm>
            <a:off x="2285928" y="1603663"/>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5" name="Google Shape;755;p146"/>
          <p:cNvSpPr/>
          <p:nvPr>
            <p:ph idx="3" type="pic"/>
          </p:nvPr>
        </p:nvSpPr>
        <p:spPr>
          <a:xfrm>
            <a:off x="6426706" y="1593274"/>
            <a:ext cx="1137600" cy="1137600"/>
          </a:xfrm>
          <a:prstGeom prst="ellipse">
            <a:avLst/>
          </a:prstGeom>
          <a:noFill/>
          <a:ln>
            <a:noFill/>
          </a:ln>
        </p:spPr>
      </p:sp>
      <p:sp>
        <p:nvSpPr>
          <p:cNvPr id="756" name="Google Shape;756;p146"/>
          <p:cNvSpPr txBox="1"/>
          <p:nvPr>
            <p:ph idx="4" type="body"/>
          </p:nvPr>
        </p:nvSpPr>
        <p:spPr>
          <a:xfrm>
            <a:off x="7818981" y="1591731"/>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 name="Google Shape;757;p146"/>
          <p:cNvSpPr/>
          <p:nvPr>
            <p:ph idx="5" type="pic"/>
          </p:nvPr>
        </p:nvSpPr>
        <p:spPr>
          <a:xfrm>
            <a:off x="893653" y="4003260"/>
            <a:ext cx="1137600" cy="1137600"/>
          </a:xfrm>
          <a:prstGeom prst="ellipse">
            <a:avLst/>
          </a:prstGeom>
          <a:noFill/>
          <a:ln>
            <a:noFill/>
          </a:ln>
        </p:spPr>
      </p:sp>
      <p:sp>
        <p:nvSpPr>
          <p:cNvPr id="758" name="Google Shape;758;p146"/>
          <p:cNvSpPr txBox="1"/>
          <p:nvPr>
            <p:ph idx="6" type="body"/>
          </p:nvPr>
        </p:nvSpPr>
        <p:spPr>
          <a:xfrm>
            <a:off x="2285928" y="4013649"/>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9" name="Google Shape;759;p146"/>
          <p:cNvSpPr/>
          <p:nvPr>
            <p:ph idx="7" type="pic"/>
          </p:nvPr>
        </p:nvSpPr>
        <p:spPr>
          <a:xfrm>
            <a:off x="6426706" y="4003260"/>
            <a:ext cx="1137600" cy="1137600"/>
          </a:xfrm>
          <a:prstGeom prst="ellipse">
            <a:avLst/>
          </a:prstGeom>
          <a:noFill/>
          <a:ln>
            <a:noFill/>
          </a:ln>
        </p:spPr>
      </p:sp>
      <p:sp>
        <p:nvSpPr>
          <p:cNvPr id="760" name="Google Shape;760;p146"/>
          <p:cNvSpPr txBox="1"/>
          <p:nvPr>
            <p:ph idx="8" type="body"/>
          </p:nvPr>
        </p:nvSpPr>
        <p:spPr>
          <a:xfrm>
            <a:off x="7818981" y="4001717"/>
            <a:ext cx="3396416" cy="175109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dk1"/>
              </a:buClr>
              <a:buSzPts val="1400"/>
              <a:buNone/>
              <a:defRPr sz="1400"/>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146"/>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46"/>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4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764" name="Google Shape;764;p146"/>
          <p:cNvCxnSpPr/>
          <p:nvPr/>
        </p:nvCxnSpPr>
        <p:spPr>
          <a:xfrm>
            <a:off x="774503" y="3695202"/>
            <a:ext cx="10642995" cy="0"/>
          </a:xfrm>
          <a:prstGeom prst="straightConnector1">
            <a:avLst/>
          </a:prstGeom>
          <a:noFill/>
          <a:ln cap="flat" cmpd="sng" w="9525">
            <a:solidFill>
              <a:schemeClr val="dk1"/>
            </a:solidFill>
            <a:prstDash val="solid"/>
            <a:miter lim="800000"/>
            <a:headEnd len="sm" w="sm" type="none"/>
            <a:tailEnd len="sm" w="sm" type="none"/>
          </a:ln>
        </p:spPr>
      </p:cxnSp>
      <p:cxnSp>
        <p:nvCxnSpPr>
          <p:cNvPr id="765" name="Google Shape;765;p146"/>
          <p:cNvCxnSpPr/>
          <p:nvPr/>
        </p:nvCxnSpPr>
        <p:spPr>
          <a:xfrm>
            <a:off x="6096000" y="1592263"/>
            <a:ext cx="0" cy="4172476"/>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Quote">
  <p:cSld name="Content with Quote">
    <p:spTree>
      <p:nvGrpSpPr>
        <p:cNvPr id="766" name="Shape 766"/>
        <p:cNvGrpSpPr/>
        <p:nvPr/>
      </p:nvGrpSpPr>
      <p:grpSpPr>
        <a:xfrm>
          <a:off x="0" y="0"/>
          <a:ext cx="0" cy="0"/>
          <a:chOff x="0" y="0"/>
          <a:chExt cx="0" cy="0"/>
        </a:xfrm>
      </p:grpSpPr>
      <p:sp>
        <p:nvSpPr>
          <p:cNvPr id="767" name="Google Shape;767;p14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47"/>
          <p:cNvSpPr txBox="1"/>
          <p:nvPr>
            <p:ph idx="1" type="body"/>
          </p:nvPr>
        </p:nvSpPr>
        <p:spPr>
          <a:xfrm>
            <a:off x="381000" y="1592263"/>
            <a:ext cx="6429371" cy="4176711"/>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9" name="Google Shape;769;p147"/>
          <p:cNvSpPr/>
          <p:nvPr>
            <p:ph idx="2" type="pic"/>
          </p:nvPr>
        </p:nvSpPr>
        <p:spPr>
          <a:xfrm>
            <a:off x="7840654" y="1596280"/>
            <a:ext cx="635047" cy="429087"/>
          </a:xfrm>
          <a:prstGeom prst="rect">
            <a:avLst/>
          </a:prstGeom>
          <a:noFill/>
          <a:ln>
            <a:noFill/>
          </a:ln>
        </p:spPr>
      </p:sp>
      <p:sp>
        <p:nvSpPr>
          <p:cNvPr id="770" name="Google Shape;770;p147"/>
          <p:cNvSpPr txBox="1"/>
          <p:nvPr>
            <p:ph idx="3"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600"/>
              </a:spcBef>
              <a:spcAft>
                <a:spcPts val="0"/>
              </a:spcAft>
              <a:buClr>
                <a:schemeClr val="dk1"/>
              </a:buClr>
              <a:buSzPts val="2200"/>
              <a:buFont typeface="Arial"/>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1" name="Google Shape;771;p147"/>
          <p:cNvSpPr/>
          <p:nvPr>
            <p:ph idx="4" type="pic"/>
          </p:nvPr>
        </p:nvSpPr>
        <p:spPr>
          <a:xfrm>
            <a:off x="7818016" y="4888192"/>
            <a:ext cx="828000" cy="828000"/>
          </a:xfrm>
          <a:prstGeom prst="ellipse">
            <a:avLst/>
          </a:prstGeom>
          <a:noFill/>
          <a:ln>
            <a:noFill/>
          </a:ln>
        </p:spPr>
      </p:sp>
      <p:sp>
        <p:nvSpPr>
          <p:cNvPr id="772" name="Google Shape;772;p147"/>
          <p:cNvSpPr txBox="1"/>
          <p:nvPr>
            <p:ph idx="5"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3" name="Google Shape;773;p147"/>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4" name="Google Shape;774;p147"/>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5" name="Google Shape;775;p14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776" name="Google Shape;776;p147"/>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Quote">
  <p:cSld name="Content, Subhead with Quote">
    <p:spTree>
      <p:nvGrpSpPr>
        <p:cNvPr id="777" name="Shape 777"/>
        <p:cNvGrpSpPr/>
        <p:nvPr/>
      </p:nvGrpSpPr>
      <p:grpSpPr>
        <a:xfrm>
          <a:off x="0" y="0"/>
          <a:ext cx="0" cy="0"/>
          <a:chOff x="0" y="0"/>
          <a:chExt cx="0" cy="0"/>
        </a:xfrm>
      </p:grpSpPr>
      <p:sp>
        <p:nvSpPr>
          <p:cNvPr id="778" name="Google Shape;778;p148"/>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9" name="Google Shape;779;p148"/>
          <p:cNvSpPr txBox="1"/>
          <p:nvPr>
            <p:ph idx="1" type="body"/>
          </p:nvPr>
        </p:nvSpPr>
        <p:spPr>
          <a:xfrm>
            <a:off x="381000" y="1592263"/>
            <a:ext cx="6429375" cy="3771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Clr>
                <a:schemeClr val="accent5"/>
              </a:buClr>
              <a:buSzPts val="1400"/>
              <a:buNone/>
              <a:defRPr b="1">
                <a:solidFill>
                  <a:schemeClr val="accent5"/>
                </a:solidFill>
              </a:defRPr>
            </a:lvl1pPr>
            <a:lvl2pPr indent="-228600" lvl="1" marL="914400" algn="l">
              <a:lnSpc>
                <a:spcPct val="110000"/>
              </a:lnSpc>
              <a:spcBef>
                <a:spcPts val="800"/>
              </a:spcBef>
              <a:spcAft>
                <a:spcPts val="0"/>
              </a:spcAft>
              <a:buClr>
                <a:schemeClr val="dk1"/>
              </a:buClr>
              <a:buSzPts val="1190"/>
              <a:buNone/>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0" name="Google Shape;780;p148"/>
          <p:cNvSpPr txBox="1"/>
          <p:nvPr>
            <p:ph idx="2" type="body"/>
          </p:nvPr>
        </p:nvSpPr>
        <p:spPr>
          <a:xfrm>
            <a:off x="381000" y="2145967"/>
            <a:ext cx="6429375" cy="3623008"/>
          </a:xfrm>
          <a:prstGeom prst="rect">
            <a:avLst/>
          </a:prstGeom>
          <a:noFill/>
          <a:ln>
            <a:noFill/>
          </a:ln>
        </p:spPr>
        <p:txBody>
          <a:bodyPr anchorCtr="0" anchor="t" bIns="45700" lIns="91425" spcFirstLastPara="1" rIns="91425" wrap="square" tIns="45700">
            <a:normAutofit/>
          </a:bodyPr>
          <a:lstStyle>
            <a:lvl1pPr indent="-317500" lvl="0" marL="457200" algn="l">
              <a:lnSpc>
                <a:spcPct val="110000"/>
              </a:lnSpc>
              <a:spcBef>
                <a:spcPts val="1600"/>
              </a:spcBef>
              <a:spcAft>
                <a:spcPts val="0"/>
              </a:spcAft>
              <a:buClr>
                <a:schemeClr val="dk1"/>
              </a:buClr>
              <a:buSzPts val="1400"/>
              <a:buChar char="•"/>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1" name="Google Shape;781;p148"/>
          <p:cNvSpPr/>
          <p:nvPr>
            <p:ph idx="3" type="pic"/>
          </p:nvPr>
        </p:nvSpPr>
        <p:spPr>
          <a:xfrm>
            <a:off x="7840654" y="1596280"/>
            <a:ext cx="635047" cy="429087"/>
          </a:xfrm>
          <a:prstGeom prst="rect">
            <a:avLst/>
          </a:prstGeom>
          <a:noFill/>
          <a:ln>
            <a:noFill/>
          </a:ln>
        </p:spPr>
      </p:sp>
      <p:sp>
        <p:nvSpPr>
          <p:cNvPr id="782" name="Google Shape;782;p148"/>
          <p:cNvSpPr txBox="1"/>
          <p:nvPr>
            <p:ph idx="4" type="body"/>
          </p:nvPr>
        </p:nvSpPr>
        <p:spPr>
          <a:xfrm>
            <a:off x="7761326" y="2124222"/>
            <a:ext cx="3575050" cy="25988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3" name="Google Shape;783;p148"/>
          <p:cNvSpPr/>
          <p:nvPr>
            <p:ph idx="5" type="pic"/>
          </p:nvPr>
        </p:nvSpPr>
        <p:spPr>
          <a:xfrm>
            <a:off x="7818016" y="4888192"/>
            <a:ext cx="828000" cy="828000"/>
          </a:xfrm>
          <a:prstGeom prst="ellipse">
            <a:avLst/>
          </a:prstGeom>
          <a:noFill/>
          <a:ln>
            <a:noFill/>
          </a:ln>
        </p:spPr>
      </p:sp>
      <p:sp>
        <p:nvSpPr>
          <p:cNvPr id="784" name="Google Shape;784;p148"/>
          <p:cNvSpPr txBox="1"/>
          <p:nvPr>
            <p:ph idx="6" type="body"/>
          </p:nvPr>
        </p:nvSpPr>
        <p:spPr>
          <a:xfrm>
            <a:off x="8772314" y="5077459"/>
            <a:ext cx="256406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5" name="Google Shape;785;p148"/>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6" name="Google Shape;786;p148"/>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7" name="Google Shape;787;p14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cxnSp>
        <p:nvCxnSpPr>
          <p:cNvPr id="788" name="Google Shape;788;p148"/>
          <p:cNvCxnSpPr/>
          <p:nvPr/>
        </p:nvCxnSpPr>
        <p:spPr>
          <a:xfrm>
            <a:off x="7524750" y="1592264"/>
            <a:ext cx="0" cy="417671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Gradient Overlay" showMasterSp="0">
  <p:cSld name="Quote - Photo, Gradient Overlay">
    <p:bg>
      <p:bgPr>
        <a:solidFill>
          <a:srgbClr val="FDFAEE"/>
        </a:solidFill>
      </p:bgPr>
    </p:bg>
    <p:spTree>
      <p:nvGrpSpPr>
        <p:cNvPr id="789" name="Shape 789"/>
        <p:cNvGrpSpPr/>
        <p:nvPr/>
      </p:nvGrpSpPr>
      <p:grpSpPr>
        <a:xfrm>
          <a:off x="0" y="0"/>
          <a:ext cx="0" cy="0"/>
          <a:chOff x="0" y="0"/>
          <a:chExt cx="0" cy="0"/>
        </a:xfrm>
      </p:grpSpPr>
      <p:sp>
        <p:nvSpPr>
          <p:cNvPr id="790" name="Google Shape;790;p14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1" name="Google Shape;791;p149"/>
          <p:cNvSpPr/>
          <p:nvPr>
            <p:ph idx="2" type="pic"/>
          </p:nvPr>
        </p:nvSpPr>
        <p:spPr>
          <a:xfrm>
            <a:off x="0" y="0"/>
            <a:ext cx="12192000" cy="6858000"/>
          </a:xfrm>
          <a:prstGeom prst="rect">
            <a:avLst/>
          </a:prstGeom>
          <a:noFill/>
          <a:ln>
            <a:noFill/>
          </a:ln>
        </p:spPr>
      </p:sp>
      <p:sp>
        <p:nvSpPr>
          <p:cNvPr id="792" name="Google Shape;792;p149"/>
          <p:cNvSpPr txBox="1"/>
          <p:nvPr>
            <p:ph idx="1" type="body"/>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3" name="Google Shape;793;p149"/>
          <p:cNvSpPr/>
          <p:nvPr>
            <p:ph idx="3" type="pic"/>
          </p:nvPr>
        </p:nvSpPr>
        <p:spPr>
          <a:xfrm>
            <a:off x="868316" y="1056391"/>
            <a:ext cx="635047" cy="429087"/>
          </a:xfrm>
          <a:prstGeom prst="rect">
            <a:avLst/>
          </a:prstGeom>
          <a:noFill/>
          <a:ln>
            <a:noFill/>
          </a:ln>
        </p:spPr>
      </p:sp>
      <p:sp>
        <p:nvSpPr>
          <p:cNvPr id="794" name="Google Shape;794;p149"/>
          <p:cNvSpPr txBox="1"/>
          <p:nvPr>
            <p:ph idx="4"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800"/>
              <a:buNone/>
              <a:defRPr b="0" i="0" sz="28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5" name="Google Shape;795;p149"/>
          <p:cNvSpPr/>
          <p:nvPr>
            <p:ph idx="5" type="pic"/>
          </p:nvPr>
        </p:nvSpPr>
        <p:spPr>
          <a:xfrm>
            <a:off x="873510" y="3979812"/>
            <a:ext cx="828000" cy="828000"/>
          </a:xfrm>
          <a:prstGeom prst="ellipse">
            <a:avLst/>
          </a:prstGeom>
          <a:noFill/>
          <a:ln>
            <a:noFill/>
          </a:ln>
        </p:spPr>
      </p:sp>
      <p:sp>
        <p:nvSpPr>
          <p:cNvPr id="796" name="Google Shape;796;p149"/>
          <p:cNvSpPr txBox="1"/>
          <p:nvPr>
            <p:ph idx="6"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7" name="Google Shape;797;p149"/>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8" name="Google Shape;798;p149"/>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9" name="Google Shape;799;p149"/>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Dark Box" showMasterSp="0">
  <p:cSld name="Quote - Photo, Dark Box">
    <p:bg>
      <p:bgPr>
        <a:solidFill>
          <a:srgbClr val="FDFAEE"/>
        </a:solidFill>
      </p:bgPr>
    </p:bg>
    <p:spTree>
      <p:nvGrpSpPr>
        <p:cNvPr id="800" name="Shape 800"/>
        <p:cNvGrpSpPr/>
        <p:nvPr/>
      </p:nvGrpSpPr>
      <p:grpSpPr>
        <a:xfrm>
          <a:off x="0" y="0"/>
          <a:ext cx="0" cy="0"/>
          <a:chOff x="0" y="0"/>
          <a:chExt cx="0" cy="0"/>
        </a:xfrm>
      </p:grpSpPr>
      <p:sp>
        <p:nvSpPr>
          <p:cNvPr id="801" name="Google Shape;801;p15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2" name="Google Shape;802;p150"/>
          <p:cNvSpPr/>
          <p:nvPr>
            <p:ph idx="2" type="pic"/>
          </p:nvPr>
        </p:nvSpPr>
        <p:spPr>
          <a:xfrm>
            <a:off x="0" y="0"/>
            <a:ext cx="12192000" cy="6858000"/>
          </a:xfrm>
          <a:prstGeom prst="rect">
            <a:avLst/>
          </a:prstGeom>
          <a:noFill/>
          <a:ln>
            <a:noFill/>
          </a:ln>
        </p:spPr>
      </p:sp>
      <p:sp>
        <p:nvSpPr>
          <p:cNvPr id="803" name="Google Shape;803;p150"/>
          <p:cNvSpPr txBox="1"/>
          <p:nvPr>
            <p:ph idx="1" type="body"/>
          </p:nvPr>
        </p:nvSpPr>
        <p:spPr>
          <a:xfrm>
            <a:off x="762000" y="1417637"/>
            <a:ext cx="4316412" cy="4022726"/>
          </a:xfrm>
          <a:prstGeom prst="rect">
            <a:avLst/>
          </a:prstGeom>
          <a:solidFill>
            <a:schemeClr val="accent6">
              <a:alpha val="94509"/>
            </a:schemeClr>
          </a:solidFill>
          <a:ln cap="flat" cmpd="sng" w="9525">
            <a:solidFill>
              <a:schemeClr val="dk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4" name="Google Shape;804;p150"/>
          <p:cNvSpPr/>
          <p:nvPr>
            <p:ph idx="3" type="pic"/>
          </p:nvPr>
        </p:nvSpPr>
        <p:spPr>
          <a:xfrm>
            <a:off x="1031866" y="1667452"/>
            <a:ext cx="635047" cy="429087"/>
          </a:xfrm>
          <a:prstGeom prst="rect">
            <a:avLst/>
          </a:prstGeom>
          <a:noFill/>
          <a:ln>
            <a:noFill/>
          </a:ln>
        </p:spPr>
      </p:sp>
      <p:sp>
        <p:nvSpPr>
          <p:cNvPr id="805" name="Google Shape;805;p150"/>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lt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lt1"/>
              </a:buClr>
              <a:buSzPts val="1530"/>
              <a:buChar char="⚬"/>
              <a:defRPr/>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6" name="Google Shape;806;p150"/>
          <p:cNvSpPr/>
          <p:nvPr>
            <p:ph idx="5" type="pic"/>
          </p:nvPr>
        </p:nvSpPr>
        <p:spPr>
          <a:xfrm>
            <a:off x="1037060" y="4423232"/>
            <a:ext cx="828000" cy="828000"/>
          </a:xfrm>
          <a:prstGeom prst="ellipse">
            <a:avLst/>
          </a:prstGeom>
          <a:noFill/>
          <a:ln>
            <a:noFill/>
          </a:ln>
        </p:spPr>
      </p:sp>
      <p:sp>
        <p:nvSpPr>
          <p:cNvPr id="807" name="Google Shape;807;p150"/>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lt1"/>
              </a:buClr>
              <a:buSzPts val="1200"/>
              <a:buNone/>
              <a:defRPr b="0" sz="1200"/>
            </a:lvl1pPr>
            <a:lvl2pPr indent="-228600" lvl="1" marL="914400" algn="l">
              <a:lnSpc>
                <a:spcPct val="110000"/>
              </a:lnSpc>
              <a:spcBef>
                <a:spcPts val="0"/>
              </a:spcBef>
              <a:spcAft>
                <a:spcPts val="0"/>
              </a:spcAft>
              <a:buClr>
                <a:schemeClr val="lt1"/>
              </a:buClr>
              <a:buSzPts val="1020"/>
              <a:buNone/>
              <a:defRPr sz="1200"/>
            </a:lvl2pPr>
            <a:lvl3pPr indent="-342900" lvl="2" marL="1371600" algn="l">
              <a:lnSpc>
                <a:spcPct val="110000"/>
              </a:lnSpc>
              <a:spcBef>
                <a:spcPts val="500"/>
              </a:spcBef>
              <a:spcAft>
                <a:spcPts val="0"/>
              </a:spcAft>
              <a:buClr>
                <a:schemeClr val="lt1"/>
              </a:buClr>
              <a:buSzPts val="1800"/>
              <a:buChar char="⁃"/>
              <a:defRPr/>
            </a:lvl3pPr>
            <a:lvl4pPr indent="-342900" lvl="3" marL="1828800" algn="l">
              <a:lnSpc>
                <a:spcPct val="110000"/>
              </a:lnSpc>
              <a:spcBef>
                <a:spcPts val="500"/>
              </a:spcBef>
              <a:spcAft>
                <a:spcPts val="0"/>
              </a:spcAft>
              <a:buClr>
                <a:schemeClr val="lt1"/>
              </a:buClr>
              <a:buSzPts val="1800"/>
              <a:buChar char="⁃"/>
              <a:defRPr/>
            </a:lvl4pPr>
            <a:lvl5pPr indent="-342900" lvl="4" marL="2286000" algn="l">
              <a:lnSpc>
                <a:spcPct val="11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8" name="Google Shape;808;p150"/>
          <p:cNvSpPr txBox="1"/>
          <p:nvPr>
            <p:ph idx="10" type="dt"/>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9" name="Google Shape;809;p150"/>
          <p:cNvSpPr txBox="1"/>
          <p:nvPr>
            <p:ph idx="11" type="ftr"/>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0" name="Google Shape;810;p150"/>
          <p:cNvSpPr txBox="1"/>
          <p:nvPr>
            <p:ph idx="12" type="sldNum"/>
          </p:nvPr>
        </p:nvSpPr>
        <p:spPr>
          <a:xfrm>
            <a:off x="0" y="68580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Light Box" showMasterSp="0">
  <p:cSld name="Quote - Photo, Light Box">
    <p:bg>
      <p:bgPr>
        <a:solidFill>
          <a:srgbClr val="FDFAEE"/>
        </a:solidFill>
      </p:bgPr>
    </p:bg>
    <p:spTree>
      <p:nvGrpSpPr>
        <p:cNvPr id="811" name="Shape 811"/>
        <p:cNvGrpSpPr/>
        <p:nvPr/>
      </p:nvGrpSpPr>
      <p:grpSpPr>
        <a:xfrm>
          <a:off x="0" y="0"/>
          <a:ext cx="0" cy="0"/>
          <a:chOff x="0" y="0"/>
          <a:chExt cx="0" cy="0"/>
        </a:xfrm>
      </p:grpSpPr>
      <p:sp>
        <p:nvSpPr>
          <p:cNvPr id="812" name="Google Shape;812;p15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3" name="Google Shape;813;p151"/>
          <p:cNvSpPr/>
          <p:nvPr>
            <p:ph idx="2" type="pic"/>
          </p:nvPr>
        </p:nvSpPr>
        <p:spPr>
          <a:xfrm>
            <a:off x="0" y="0"/>
            <a:ext cx="12192000" cy="6858000"/>
          </a:xfrm>
          <a:prstGeom prst="rect">
            <a:avLst/>
          </a:prstGeom>
          <a:noFill/>
          <a:ln>
            <a:noFill/>
          </a:ln>
        </p:spPr>
      </p:sp>
      <p:sp>
        <p:nvSpPr>
          <p:cNvPr id="814" name="Google Shape;814;p151"/>
          <p:cNvSpPr txBox="1"/>
          <p:nvPr>
            <p:ph idx="1" type="body"/>
          </p:nvPr>
        </p:nvSpPr>
        <p:spPr>
          <a:xfrm>
            <a:off x="762000" y="1417637"/>
            <a:ext cx="4316412" cy="4022726"/>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10000"/>
              </a:lnSpc>
              <a:spcBef>
                <a:spcPts val="1600"/>
              </a:spcBef>
              <a:spcAft>
                <a:spcPts val="0"/>
              </a:spcAft>
              <a:buSzPts val="100"/>
              <a:buNone/>
              <a:defRPr sz="100"/>
            </a:lvl1pPr>
            <a:lvl2pPr indent="-228600" lvl="1" marL="914400" algn="l">
              <a:lnSpc>
                <a:spcPct val="110000"/>
              </a:lnSpc>
              <a:spcBef>
                <a:spcPts val="800"/>
              </a:spcBef>
              <a:spcAft>
                <a:spcPts val="0"/>
              </a:spcAft>
              <a:buSzPts val="1190"/>
              <a:buNone/>
              <a:defRPr sz="100"/>
            </a:lvl2pPr>
            <a:lvl3pPr indent="-228600" lvl="2" marL="1371600" algn="l">
              <a:lnSpc>
                <a:spcPct val="110000"/>
              </a:lnSpc>
              <a:spcBef>
                <a:spcPts val="500"/>
              </a:spcBef>
              <a:spcAft>
                <a:spcPts val="0"/>
              </a:spcAft>
              <a:buSzPts val="100"/>
              <a:buNone/>
              <a:defRPr sz="100"/>
            </a:lvl3pPr>
            <a:lvl4pPr indent="-228600" lvl="3" marL="1828800" algn="l">
              <a:lnSpc>
                <a:spcPct val="110000"/>
              </a:lnSpc>
              <a:spcBef>
                <a:spcPts val="500"/>
              </a:spcBef>
              <a:spcAft>
                <a:spcPts val="0"/>
              </a:spcAft>
              <a:buSzPts val="100"/>
              <a:buNone/>
              <a:defRPr sz="100"/>
            </a:lvl4pPr>
            <a:lvl5pPr indent="-228600" lvl="4" marL="2286000" algn="l">
              <a:lnSpc>
                <a:spcPct val="110000"/>
              </a:lnSpc>
              <a:spcBef>
                <a:spcPts val="500"/>
              </a:spcBef>
              <a:spcAft>
                <a:spcPts val="0"/>
              </a:spcAft>
              <a:buSzPts val="100"/>
              <a:buNone/>
              <a:defRPr sz="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5" name="Google Shape;815;p151"/>
          <p:cNvSpPr/>
          <p:nvPr>
            <p:ph idx="3" type="pic"/>
          </p:nvPr>
        </p:nvSpPr>
        <p:spPr>
          <a:xfrm>
            <a:off x="1031866" y="1667452"/>
            <a:ext cx="635047" cy="429087"/>
          </a:xfrm>
          <a:prstGeom prst="rect">
            <a:avLst/>
          </a:prstGeom>
          <a:noFill/>
          <a:ln>
            <a:noFill/>
          </a:ln>
        </p:spPr>
      </p:sp>
      <p:sp>
        <p:nvSpPr>
          <p:cNvPr id="816" name="Google Shape;816;p151"/>
          <p:cNvSpPr txBox="1"/>
          <p:nvPr>
            <p:ph idx="4" type="body"/>
          </p:nvPr>
        </p:nvSpPr>
        <p:spPr>
          <a:xfrm>
            <a:off x="925550" y="2157131"/>
            <a:ext cx="3795132" cy="22661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 name="Google Shape;817;p151"/>
          <p:cNvSpPr/>
          <p:nvPr>
            <p:ph idx="5" type="pic"/>
          </p:nvPr>
        </p:nvSpPr>
        <p:spPr>
          <a:xfrm>
            <a:off x="1037060" y="4423232"/>
            <a:ext cx="828000" cy="828000"/>
          </a:xfrm>
          <a:prstGeom prst="ellipse">
            <a:avLst/>
          </a:prstGeom>
          <a:noFill/>
          <a:ln>
            <a:noFill/>
          </a:ln>
        </p:spPr>
      </p:sp>
      <p:sp>
        <p:nvSpPr>
          <p:cNvPr id="818" name="Google Shape;818;p151"/>
          <p:cNvSpPr txBox="1"/>
          <p:nvPr>
            <p:ph idx="6" type="body"/>
          </p:nvPr>
        </p:nvSpPr>
        <p:spPr>
          <a:xfrm>
            <a:off x="1984378" y="4592142"/>
            <a:ext cx="2803212"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 name="Google Shape;819;p15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0" name="Google Shape;820;p15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1" name="Google Shape;821;p15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Center">
  <p:cSld name="Quote - Caret Center">
    <p:spTree>
      <p:nvGrpSpPr>
        <p:cNvPr id="822" name="Shape 822"/>
        <p:cNvGrpSpPr/>
        <p:nvPr/>
      </p:nvGrpSpPr>
      <p:grpSpPr>
        <a:xfrm>
          <a:off x="0" y="0"/>
          <a:ext cx="0" cy="0"/>
          <a:chOff x="0" y="0"/>
          <a:chExt cx="0" cy="0"/>
        </a:xfrm>
      </p:grpSpPr>
      <p:sp>
        <p:nvSpPr>
          <p:cNvPr id="823" name="Google Shape;823;p15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4" name="Google Shape;824;p152"/>
          <p:cNvSpPr txBox="1"/>
          <p:nvPr>
            <p:ph idx="1" type="body"/>
          </p:nvPr>
        </p:nvSpPr>
        <p:spPr>
          <a:xfrm>
            <a:off x="2540908" y="1628775"/>
            <a:ext cx="7110184" cy="23862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5" name="Google Shape;825;p152"/>
          <p:cNvSpPr/>
          <p:nvPr>
            <p:ph idx="2" type="pic"/>
          </p:nvPr>
        </p:nvSpPr>
        <p:spPr>
          <a:xfrm>
            <a:off x="5682000" y="4023185"/>
            <a:ext cx="828000" cy="828000"/>
          </a:xfrm>
          <a:prstGeom prst="ellipse">
            <a:avLst/>
          </a:prstGeom>
          <a:noFill/>
          <a:ln>
            <a:noFill/>
          </a:ln>
        </p:spPr>
      </p:sp>
      <p:sp>
        <p:nvSpPr>
          <p:cNvPr id="826" name="Google Shape;826;p152"/>
          <p:cNvSpPr txBox="1"/>
          <p:nvPr>
            <p:ph idx="3" type="body"/>
          </p:nvPr>
        </p:nvSpPr>
        <p:spPr>
          <a:xfrm>
            <a:off x="2540908" y="4937134"/>
            <a:ext cx="7110184" cy="691515"/>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15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8" name="Google Shape;828;p15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9" name="Google Shape;829;p15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830" name="Google Shape;830;p152"/>
          <p:cNvPicPr preferRelativeResize="0"/>
          <p:nvPr/>
        </p:nvPicPr>
        <p:blipFill rotWithShape="1">
          <a:blip r:embed="rId2">
            <a:alphaModFix/>
          </a:blip>
          <a:srcRect b="0" l="0" r="0" t="0"/>
          <a:stretch/>
        </p:blipFill>
        <p:spPr>
          <a:xfrm>
            <a:off x="5647354" y="409262"/>
            <a:ext cx="897292" cy="45875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Center">
  <p:cSld name="Title Slide - Caret Center">
    <p:spTree>
      <p:nvGrpSpPr>
        <p:cNvPr id="87" name="Shape 87"/>
        <p:cNvGrpSpPr/>
        <p:nvPr/>
      </p:nvGrpSpPr>
      <p:grpSpPr>
        <a:xfrm>
          <a:off x="0" y="0"/>
          <a:ext cx="0" cy="0"/>
          <a:chOff x="0" y="0"/>
          <a:chExt cx="0" cy="0"/>
        </a:xfrm>
      </p:grpSpPr>
      <p:sp>
        <p:nvSpPr>
          <p:cNvPr id="88" name="Google Shape;88;p24"/>
          <p:cNvSpPr txBox="1"/>
          <p:nvPr>
            <p:ph type="ctrTitle"/>
          </p:nvPr>
        </p:nvSpPr>
        <p:spPr>
          <a:xfrm>
            <a:off x="381000" y="441325"/>
            <a:ext cx="8570913" cy="1566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4"/>
          <p:cNvSpPr txBox="1"/>
          <p:nvPr>
            <p:ph idx="1" type="subTitle"/>
          </p:nvPr>
        </p:nvSpPr>
        <p:spPr>
          <a:xfrm>
            <a:off x="381000" y="2170153"/>
            <a:ext cx="3571875" cy="1609966"/>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182875">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p:txBody>
      </p:sp>
      <p:sp>
        <p:nvSpPr>
          <p:cNvPr id="90" name="Google Shape;90;p24"/>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4"/>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3" name="Google Shape;93;p24"/>
          <p:cNvPicPr preferRelativeResize="0"/>
          <p:nvPr/>
        </p:nvPicPr>
        <p:blipFill rotWithShape="1">
          <a:blip r:embed="rId2">
            <a:alphaModFix/>
          </a:blip>
          <a:srcRect b="0" l="0" r="0" t="0"/>
          <a:stretch/>
        </p:blipFill>
        <p:spPr>
          <a:xfrm>
            <a:off x="3594410" y="2750152"/>
            <a:ext cx="5003180" cy="2557956"/>
          </a:xfrm>
          <a:prstGeom prst="rect">
            <a:avLst/>
          </a:prstGeom>
          <a:noFill/>
          <a:ln>
            <a:noFill/>
          </a:ln>
        </p:spPr>
      </p:pic>
      <p:pic>
        <p:nvPicPr>
          <p:cNvPr id="94" name="Google Shape;94;p24"/>
          <p:cNvPicPr preferRelativeResize="0"/>
          <p:nvPr/>
        </p:nvPicPr>
        <p:blipFill rotWithShape="1">
          <a:blip r:embed="rId3">
            <a:alphaModFix/>
          </a:blip>
          <a:srcRect b="0" l="0" r="0" t="0"/>
          <a:stretch/>
        </p:blipFill>
        <p:spPr>
          <a:xfrm>
            <a:off x="10780265" y="5944561"/>
            <a:ext cx="980558" cy="52065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Outline">
  <p:cSld name="Quote - Caret Outline">
    <p:spTree>
      <p:nvGrpSpPr>
        <p:cNvPr id="831" name="Shape 831"/>
        <p:cNvGrpSpPr/>
        <p:nvPr/>
      </p:nvGrpSpPr>
      <p:grpSpPr>
        <a:xfrm>
          <a:off x="0" y="0"/>
          <a:ext cx="0" cy="0"/>
          <a:chOff x="0" y="0"/>
          <a:chExt cx="0" cy="0"/>
        </a:xfrm>
      </p:grpSpPr>
      <p:sp>
        <p:nvSpPr>
          <p:cNvPr id="832" name="Google Shape;832;p153"/>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3" name="Google Shape;833;p153"/>
          <p:cNvSpPr/>
          <p:nvPr>
            <p:ph idx="2" type="pic"/>
          </p:nvPr>
        </p:nvSpPr>
        <p:spPr>
          <a:xfrm>
            <a:off x="868316" y="1056391"/>
            <a:ext cx="635047" cy="429087"/>
          </a:xfrm>
          <a:prstGeom prst="rect">
            <a:avLst/>
          </a:prstGeom>
          <a:noFill/>
          <a:ln>
            <a:noFill/>
          </a:ln>
        </p:spPr>
      </p:sp>
      <p:sp>
        <p:nvSpPr>
          <p:cNvPr id="834" name="Google Shape;834;p153"/>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 name="Google Shape;835;p153"/>
          <p:cNvSpPr/>
          <p:nvPr>
            <p:ph idx="3" type="pic"/>
          </p:nvPr>
        </p:nvSpPr>
        <p:spPr>
          <a:xfrm>
            <a:off x="873510" y="3979812"/>
            <a:ext cx="828000" cy="828000"/>
          </a:xfrm>
          <a:prstGeom prst="ellipse">
            <a:avLst/>
          </a:prstGeom>
          <a:noFill/>
          <a:ln>
            <a:noFill/>
          </a:ln>
        </p:spPr>
      </p:sp>
      <p:sp>
        <p:nvSpPr>
          <p:cNvPr id="836" name="Google Shape;836;p153"/>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37" name="Google Shape;837;p153"/>
          <p:cNvPicPr preferRelativeResize="0"/>
          <p:nvPr/>
        </p:nvPicPr>
        <p:blipFill rotWithShape="1">
          <a:blip r:embed="rId2">
            <a:alphaModFix amt="40000"/>
          </a:blip>
          <a:srcRect b="7895" l="1820" r="29665" t="-3412"/>
          <a:stretch/>
        </p:blipFill>
        <p:spPr>
          <a:xfrm>
            <a:off x="3948051" y="1111346"/>
            <a:ext cx="8243949" cy="5746654"/>
          </a:xfrm>
          <a:prstGeom prst="rect">
            <a:avLst/>
          </a:prstGeom>
          <a:noFill/>
          <a:ln>
            <a:noFill/>
          </a:ln>
        </p:spPr>
      </p:pic>
      <p:sp>
        <p:nvSpPr>
          <p:cNvPr id="838" name="Google Shape;838;p15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9" name="Google Shape;839;p15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0" name="Google Shape;840;p15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Solid">
  <p:cSld name="Quote - Caret Solid">
    <p:spTree>
      <p:nvGrpSpPr>
        <p:cNvPr id="841" name="Shape 841"/>
        <p:cNvGrpSpPr/>
        <p:nvPr/>
      </p:nvGrpSpPr>
      <p:grpSpPr>
        <a:xfrm>
          <a:off x="0" y="0"/>
          <a:ext cx="0" cy="0"/>
          <a:chOff x="0" y="0"/>
          <a:chExt cx="0" cy="0"/>
        </a:xfrm>
      </p:grpSpPr>
      <p:sp>
        <p:nvSpPr>
          <p:cNvPr id="842" name="Google Shape;842;p154"/>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3" name="Google Shape;843;p154"/>
          <p:cNvSpPr/>
          <p:nvPr>
            <p:ph idx="2" type="pic"/>
          </p:nvPr>
        </p:nvSpPr>
        <p:spPr>
          <a:xfrm>
            <a:off x="868316" y="1056391"/>
            <a:ext cx="635047" cy="429087"/>
          </a:xfrm>
          <a:prstGeom prst="rect">
            <a:avLst/>
          </a:prstGeom>
          <a:noFill/>
          <a:ln>
            <a:noFill/>
          </a:ln>
        </p:spPr>
      </p:sp>
      <p:sp>
        <p:nvSpPr>
          <p:cNvPr id="844" name="Google Shape;844;p154"/>
          <p:cNvSpPr txBox="1"/>
          <p:nvPr>
            <p:ph idx="1" type="body"/>
          </p:nvPr>
        </p:nvSpPr>
        <p:spPr>
          <a:xfrm>
            <a:off x="762000" y="1590675"/>
            <a:ext cx="5029200" cy="22383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600"/>
              </a:spcBef>
              <a:spcAft>
                <a:spcPts val="0"/>
              </a:spcAft>
              <a:buClr>
                <a:schemeClr val="dk1"/>
              </a:buClr>
              <a:buSzPts val="2200"/>
              <a:buNone/>
              <a:defRPr b="0" i="0" sz="2200">
                <a:latin typeface="Times"/>
                <a:ea typeface="Times"/>
                <a:cs typeface="Times"/>
                <a:sym typeface="Times"/>
              </a:defRPr>
            </a:lvl1pPr>
            <a:lvl2pPr indent="-325755" lvl="1" marL="914400" algn="l">
              <a:lnSpc>
                <a:spcPct val="110000"/>
              </a:lnSpc>
              <a:spcBef>
                <a:spcPts val="800"/>
              </a:spcBef>
              <a:spcAft>
                <a:spcPts val="0"/>
              </a:spcAft>
              <a:buClr>
                <a:schemeClr val="dk1"/>
              </a:buClr>
              <a:buSzPts val="153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 name="Google Shape;845;p154"/>
          <p:cNvSpPr/>
          <p:nvPr>
            <p:ph idx="3" type="pic"/>
          </p:nvPr>
        </p:nvSpPr>
        <p:spPr>
          <a:xfrm>
            <a:off x="873510" y="3979812"/>
            <a:ext cx="828000" cy="828000"/>
          </a:xfrm>
          <a:prstGeom prst="ellipse">
            <a:avLst/>
          </a:prstGeom>
          <a:noFill/>
          <a:ln>
            <a:noFill/>
          </a:ln>
        </p:spPr>
      </p:sp>
      <p:sp>
        <p:nvSpPr>
          <p:cNvPr id="846" name="Google Shape;846;p154"/>
          <p:cNvSpPr txBox="1"/>
          <p:nvPr>
            <p:ph idx="4" type="body"/>
          </p:nvPr>
        </p:nvSpPr>
        <p:spPr>
          <a:xfrm>
            <a:off x="1820827" y="4148722"/>
            <a:ext cx="3970373" cy="69151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0"/>
              </a:spcBef>
              <a:spcAft>
                <a:spcPts val="0"/>
              </a:spcAft>
              <a:buClr>
                <a:schemeClr val="dk1"/>
              </a:buClr>
              <a:buSzPts val="1200"/>
              <a:buNone/>
              <a:defRPr b="0" sz="1200"/>
            </a:lvl1pPr>
            <a:lvl2pPr indent="-228600" lvl="1" marL="914400" algn="l">
              <a:lnSpc>
                <a:spcPct val="110000"/>
              </a:lnSpc>
              <a:spcBef>
                <a:spcPts val="0"/>
              </a:spcBef>
              <a:spcAft>
                <a:spcPts val="0"/>
              </a:spcAft>
              <a:buClr>
                <a:schemeClr val="dk1"/>
              </a:buClr>
              <a:buSzPts val="1020"/>
              <a:buNone/>
              <a:defRPr sz="12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47" name="Google Shape;847;p154"/>
          <p:cNvPicPr preferRelativeResize="0"/>
          <p:nvPr/>
        </p:nvPicPr>
        <p:blipFill rotWithShape="1">
          <a:blip r:embed="rId2">
            <a:alphaModFix amt="39000"/>
          </a:blip>
          <a:srcRect b="151" l="-3644" r="27535" t="-25966"/>
          <a:stretch/>
        </p:blipFill>
        <p:spPr>
          <a:xfrm>
            <a:off x="3894820" y="0"/>
            <a:ext cx="8297180" cy="6858000"/>
          </a:xfrm>
          <a:prstGeom prst="rect">
            <a:avLst/>
          </a:prstGeom>
          <a:noFill/>
          <a:ln>
            <a:noFill/>
          </a:ln>
        </p:spPr>
      </p:pic>
      <p:sp>
        <p:nvSpPr>
          <p:cNvPr id="848" name="Google Shape;848;p154"/>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9" name="Google Shape;849;p154"/>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0" name="Google Shape;850;p154"/>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Picture Grid" showMasterSp="0">
  <p:cSld name="Title, 3-Picture Grid">
    <p:bg>
      <p:bgPr>
        <a:solidFill>
          <a:srgbClr val="FDFAEE"/>
        </a:solidFill>
      </p:bgPr>
    </p:bg>
    <p:spTree>
      <p:nvGrpSpPr>
        <p:cNvPr id="851" name="Shape 851"/>
        <p:cNvGrpSpPr/>
        <p:nvPr/>
      </p:nvGrpSpPr>
      <p:grpSpPr>
        <a:xfrm>
          <a:off x="0" y="0"/>
          <a:ext cx="0" cy="0"/>
          <a:chOff x="0" y="0"/>
          <a:chExt cx="0" cy="0"/>
        </a:xfrm>
      </p:grpSpPr>
      <p:sp>
        <p:nvSpPr>
          <p:cNvPr id="852" name="Google Shape;852;p15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3" name="Google Shape;853;p155"/>
          <p:cNvSpPr/>
          <p:nvPr>
            <p:ph idx="2" type="pic"/>
          </p:nvPr>
        </p:nvSpPr>
        <p:spPr>
          <a:xfrm>
            <a:off x="381001" y="1592265"/>
            <a:ext cx="6975474" cy="4905736"/>
          </a:xfrm>
          <a:prstGeom prst="rect">
            <a:avLst/>
          </a:prstGeom>
          <a:noFill/>
          <a:ln>
            <a:noFill/>
          </a:ln>
        </p:spPr>
      </p:sp>
      <p:sp>
        <p:nvSpPr>
          <p:cNvPr id="854" name="Google Shape;854;p155"/>
          <p:cNvSpPr/>
          <p:nvPr>
            <p:ph idx="3" type="pic"/>
          </p:nvPr>
        </p:nvSpPr>
        <p:spPr>
          <a:xfrm>
            <a:off x="7493961" y="1592264"/>
            <a:ext cx="4317038" cy="2384124"/>
          </a:xfrm>
          <a:prstGeom prst="rect">
            <a:avLst/>
          </a:prstGeom>
          <a:noFill/>
          <a:ln>
            <a:noFill/>
          </a:ln>
        </p:spPr>
      </p:sp>
      <p:sp>
        <p:nvSpPr>
          <p:cNvPr id="855" name="Google Shape;855;p155"/>
          <p:cNvSpPr/>
          <p:nvPr>
            <p:ph idx="4" type="pic"/>
          </p:nvPr>
        </p:nvSpPr>
        <p:spPr>
          <a:xfrm>
            <a:off x="7493961" y="4113874"/>
            <a:ext cx="4317039" cy="2384124"/>
          </a:xfrm>
          <a:prstGeom prst="rect">
            <a:avLst/>
          </a:prstGeom>
          <a:noFill/>
          <a:ln>
            <a:noFill/>
          </a:ln>
        </p:spPr>
      </p:sp>
      <p:sp>
        <p:nvSpPr>
          <p:cNvPr id="856" name="Google Shape;856;p155"/>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155"/>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8" name="Google Shape;858;p155"/>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Portrait)" showMasterSp="0">
  <p:cSld name="Title, 4-Picture Grid (Portrait)">
    <p:bg>
      <p:bgPr>
        <a:solidFill>
          <a:srgbClr val="FDFAEE"/>
        </a:solidFill>
      </p:bgPr>
    </p:bg>
    <p:spTree>
      <p:nvGrpSpPr>
        <p:cNvPr id="859" name="Shape 859"/>
        <p:cNvGrpSpPr/>
        <p:nvPr/>
      </p:nvGrpSpPr>
      <p:grpSpPr>
        <a:xfrm>
          <a:off x="0" y="0"/>
          <a:ext cx="0" cy="0"/>
          <a:chOff x="0" y="0"/>
          <a:chExt cx="0" cy="0"/>
        </a:xfrm>
      </p:grpSpPr>
      <p:sp>
        <p:nvSpPr>
          <p:cNvPr id="860" name="Google Shape;860;p156"/>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1" name="Google Shape;861;p156"/>
          <p:cNvSpPr/>
          <p:nvPr>
            <p:ph idx="2" type="pic"/>
          </p:nvPr>
        </p:nvSpPr>
        <p:spPr>
          <a:xfrm>
            <a:off x="381000" y="1592263"/>
            <a:ext cx="5646173" cy="4897437"/>
          </a:xfrm>
          <a:prstGeom prst="rect">
            <a:avLst/>
          </a:prstGeom>
          <a:noFill/>
          <a:ln>
            <a:noFill/>
          </a:ln>
        </p:spPr>
      </p:sp>
      <p:sp>
        <p:nvSpPr>
          <p:cNvPr id="862" name="Google Shape;862;p156"/>
          <p:cNvSpPr/>
          <p:nvPr>
            <p:ph idx="3" type="pic"/>
          </p:nvPr>
        </p:nvSpPr>
        <p:spPr>
          <a:xfrm>
            <a:off x="6157825" y="1592263"/>
            <a:ext cx="2760033" cy="4897437"/>
          </a:xfrm>
          <a:prstGeom prst="rect">
            <a:avLst/>
          </a:prstGeom>
          <a:noFill/>
          <a:ln>
            <a:noFill/>
          </a:ln>
        </p:spPr>
      </p:sp>
      <p:sp>
        <p:nvSpPr>
          <p:cNvPr id="863" name="Google Shape;863;p156"/>
          <p:cNvSpPr/>
          <p:nvPr>
            <p:ph idx="4" type="pic"/>
          </p:nvPr>
        </p:nvSpPr>
        <p:spPr>
          <a:xfrm>
            <a:off x="9048509" y="1592263"/>
            <a:ext cx="2772016" cy="2383393"/>
          </a:xfrm>
          <a:prstGeom prst="rect">
            <a:avLst/>
          </a:prstGeom>
          <a:noFill/>
          <a:ln>
            <a:noFill/>
          </a:ln>
        </p:spPr>
      </p:sp>
      <p:sp>
        <p:nvSpPr>
          <p:cNvPr id="864" name="Google Shape;864;p156"/>
          <p:cNvSpPr/>
          <p:nvPr>
            <p:ph idx="5" type="pic"/>
          </p:nvPr>
        </p:nvSpPr>
        <p:spPr>
          <a:xfrm>
            <a:off x="9048509" y="4106306"/>
            <a:ext cx="2772016" cy="2383393"/>
          </a:xfrm>
          <a:prstGeom prst="rect">
            <a:avLst/>
          </a:prstGeom>
          <a:noFill/>
          <a:ln>
            <a:noFill/>
          </a:ln>
        </p:spPr>
      </p:sp>
      <p:sp>
        <p:nvSpPr>
          <p:cNvPr id="865" name="Google Shape;865;p156"/>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6" name="Google Shape;866;p156"/>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7" name="Google Shape;867;p156"/>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Landscape)" showMasterSp="0">
  <p:cSld name="Title, 4-Picture Grid (Landscape)">
    <p:bg>
      <p:bgPr>
        <a:solidFill>
          <a:srgbClr val="FDFAEE"/>
        </a:solidFill>
      </p:bgPr>
    </p:bg>
    <p:spTree>
      <p:nvGrpSpPr>
        <p:cNvPr id="868" name="Shape 868"/>
        <p:cNvGrpSpPr/>
        <p:nvPr/>
      </p:nvGrpSpPr>
      <p:grpSpPr>
        <a:xfrm>
          <a:off x="0" y="0"/>
          <a:ext cx="0" cy="0"/>
          <a:chOff x="0" y="0"/>
          <a:chExt cx="0" cy="0"/>
        </a:xfrm>
      </p:grpSpPr>
      <p:sp>
        <p:nvSpPr>
          <p:cNvPr id="869" name="Google Shape;869;p157"/>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0" name="Google Shape;870;p157"/>
          <p:cNvSpPr/>
          <p:nvPr>
            <p:ph idx="2" type="pic"/>
          </p:nvPr>
        </p:nvSpPr>
        <p:spPr>
          <a:xfrm>
            <a:off x="381001" y="1592263"/>
            <a:ext cx="5636551" cy="2383394"/>
          </a:xfrm>
          <a:prstGeom prst="rect">
            <a:avLst/>
          </a:prstGeom>
          <a:noFill/>
          <a:ln>
            <a:noFill/>
          </a:ln>
        </p:spPr>
      </p:sp>
      <p:sp>
        <p:nvSpPr>
          <p:cNvPr id="871" name="Google Shape;871;p157"/>
          <p:cNvSpPr/>
          <p:nvPr>
            <p:ph idx="3" type="pic"/>
          </p:nvPr>
        </p:nvSpPr>
        <p:spPr>
          <a:xfrm>
            <a:off x="381001" y="4106306"/>
            <a:ext cx="2745867" cy="2383393"/>
          </a:xfrm>
          <a:prstGeom prst="rect">
            <a:avLst/>
          </a:prstGeom>
          <a:noFill/>
          <a:ln>
            <a:noFill/>
          </a:ln>
        </p:spPr>
      </p:sp>
      <p:sp>
        <p:nvSpPr>
          <p:cNvPr id="872" name="Google Shape;872;p157"/>
          <p:cNvSpPr/>
          <p:nvPr>
            <p:ph idx="4" type="pic"/>
          </p:nvPr>
        </p:nvSpPr>
        <p:spPr>
          <a:xfrm>
            <a:off x="3257519" y="4106307"/>
            <a:ext cx="2760033" cy="2383394"/>
          </a:xfrm>
          <a:prstGeom prst="rect">
            <a:avLst/>
          </a:prstGeom>
          <a:noFill/>
          <a:ln>
            <a:noFill/>
          </a:ln>
        </p:spPr>
      </p:sp>
      <p:sp>
        <p:nvSpPr>
          <p:cNvPr id="873" name="Google Shape;873;p157"/>
          <p:cNvSpPr/>
          <p:nvPr>
            <p:ph idx="5" type="pic"/>
          </p:nvPr>
        </p:nvSpPr>
        <p:spPr>
          <a:xfrm>
            <a:off x="6153351" y="1592263"/>
            <a:ext cx="5667174" cy="4897437"/>
          </a:xfrm>
          <a:prstGeom prst="rect">
            <a:avLst/>
          </a:prstGeom>
          <a:noFill/>
          <a:ln>
            <a:noFill/>
          </a:ln>
        </p:spPr>
      </p:sp>
      <p:sp>
        <p:nvSpPr>
          <p:cNvPr id="874" name="Google Shape;874;p157"/>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5" name="Google Shape;875;p157"/>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6" name="Google Shape;876;p157"/>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icture Grid" showMasterSp="0">
  <p:cSld name="3-Picture Grid">
    <p:bg>
      <p:bgPr>
        <a:solidFill>
          <a:srgbClr val="FDFAEE"/>
        </a:solidFill>
      </p:bgPr>
    </p:bg>
    <p:spTree>
      <p:nvGrpSpPr>
        <p:cNvPr id="877" name="Shape 877"/>
        <p:cNvGrpSpPr/>
        <p:nvPr/>
      </p:nvGrpSpPr>
      <p:grpSpPr>
        <a:xfrm>
          <a:off x="0" y="0"/>
          <a:ext cx="0" cy="0"/>
          <a:chOff x="0" y="0"/>
          <a:chExt cx="0" cy="0"/>
        </a:xfrm>
      </p:grpSpPr>
      <p:sp>
        <p:nvSpPr>
          <p:cNvPr id="878" name="Google Shape;878;p158"/>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9" name="Google Shape;879;p158"/>
          <p:cNvSpPr/>
          <p:nvPr>
            <p:ph idx="2" type="pic"/>
          </p:nvPr>
        </p:nvSpPr>
        <p:spPr>
          <a:xfrm>
            <a:off x="380999" y="360000"/>
            <a:ext cx="6975475" cy="6138000"/>
          </a:xfrm>
          <a:prstGeom prst="rect">
            <a:avLst/>
          </a:prstGeom>
          <a:noFill/>
          <a:ln>
            <a:noFill/>
          </a:ln>
        </p:spPr>
      </p:sp>
      <p:sp>
        <p:nvSpPr>
          <p:cNvPr id="880" name="Google Shape;880;p158"/>
          <p:cNvSpPr/>
          <p:nvPr>
            <p:ph idx="3" type="pic"/>
          </p:nvPr>
        </p:nvSpPr>
        <p:spPr>
          <a:xfrm>
            <a:off x="7493961" y="360000"/>
            <a:ext cx="4326564" cy="3004201"/>
          </a:xfrm>
          <a:prstGeom prst="rect">
            <a:avLst/>
          </a:prstGeom>
          <a:noFill/>
          <a:ln>
            <a:noFill/>
          </a:ln>
        </p:spPr>
      </p:sp>
      <p:sp>
        <p:nvSpPr>
          <p:cNvPr id="881" name="Google Shape;881;p158"/>
          <p:cNvSpPr/>
          <p:nvPr>
            <p:ph idx="4" type="pic"/>
          </p:nvPr>
        </p:nvSpPr>
        <p:spPr>
          <a:xfrm>
            <a:off x="7493961" y="3493799"/>
            <a:ext cx="4326564" cy="3004201"/>
          </a:xfrm>
          <a:prstGeom prst="rect">
            <a:avLst/>
          </a:prstGeom>
          <a:noFill/>
          <a:ln>
            <a:noFill/>
          </a:ln>
        </p:spPr>
      </p:sp>
      <p:sp>
        <p:nvSpPr>
          <p:cNvPr id="882" name="Google Shape;882;p158"/>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3" name="Google Shape;883;p158"/>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4" name="Google Shape;884;p158"/>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Portrait)" showMasterSp="0">
  <p:cSld name="4-Picture Grid (Portrait)">
    <p:bg>
      <p:bgPr>
        <a:solidFill>
          <a:srgbClr val="FDFAEE"/>
        </a:solidFill>
      </p:bgPr>
    </p:bg>
    <p:spTree>
      <p:nvGrpSpPr>
        <p:cNvPr id="885" name="Shape 885"/>
        <p:cNvGrpSpPr/>
        <p:nvPr/>
      </p:nvGrpSpPr>
      <p:grpSpPr>
        <a:xfrm>
          <a:off x="0" y="0"/>
          <a:ext cx="0" cy="0"/>
          <a:chOff x="0" y="0"/>
          <a:chExt cx="0" cy="0"/>
        </a:xfrm>
      </p:grpSpPr>
      <p:sp>
        <p:nvSpPr>
          <p:cNvPr id="886" name="Google Shape;886;p159"/>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7" name="Google Shape;887;p159"/>
          <p:cNvSpPr/>
          <p:nvPr>
            <p:ph idx="2" type="pic"/>
          </p:nvPr>
        </p:nvSpPr>
        <p:spPr>
          <a:xfrm>
            <a:off x="383458" y="360000"/>
            <a:ext cx="4195916" cy="6129700"/>
          </a:xfrm>
          <a:prstGeom prst="rect">
            <a:avLst/>
          </a:prstGeom>
          <a:noFill/>
          <a:ln>
            <a:noFill/>
          </a:ln>
        </p:spPr>
      </p:sp>
      <p:sp>
        <p:nvSpPr>
          <p:cNvPr id="888" name="Google Shape;888;p159"/>
          <p:cNvSpPr/>
          <p:nvPr>
            <p:ph idx="3" type="pic"/>
          </p:nvPr>
        </p:nvSpPr>
        <p:spPr>
          <a:xfrm>
            <a:off x="4717229" y="360000"/>
            <a:ext cx="4212919" cy="3000050"/>
          </a:xfrm>
          <a:prstGeom prst="rect">
            <a:avLst/>
          </a:prstGeom>
          <a:noFill/>
          <a:ln>
            <a:noFill/>
          </a:ln>
        </p:spPr>
      </p:sp>
      <p:sp>
        <p:nvSpPr>
          <p:cNvPr id="889" name="Google Shape;889;p159"/>
          <p:cNvSpPr/>
          <p:nvPr>
            <p:ph idx="4" type="pic"/>
          </p:nvPr>
        </p:nvSpPr>
        <p:spPr>
          <a:xfrm>
            <a:off x="9068003" y="360000"/>
            <a:ext cx="2740539" cy="3000050"/>
          </a:xfrm>
          <a:prstGeom prst="rect">
            <a:avLst/>
          </a:prstGeom>
          <a:noFill/>
          <a:ln>
            <a:noFill/>
          </a:ln>
        </p:spPr>
      </p:sp>
      <p:sp>
        <p:nvSpPr>
          <p:cNvPr id="890" name="Google Shape;890;p159"/>
          <p:cNvSpPr/>
          <p:nvPr>
            <p:ph idx="5" type="pic"/>
          </p:nvPr>
        </p:nvSpPr>
        <p:spPr>
          <a:xfrm>
            <a:off x="4717229" y="3489650"/>
            <a:ext cx="7103296" cy="3000050"/>
          </a:xfrm>
          <a:prstGeom prst="rect">
            <a:avLst/>
          </a:prstGeom>
          <a:noFill/>
          <a:ln>
            <a:noFill/>
          </a:ln>
        </p:spPr>
      </p:sp>
      <p:sp>
        <p:nvSpPr>
          <p:cNvPr id="891" name="Google Shape;891;p159"/>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2" name="Google Shape;892;p159"/>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3" name="Google Shape;893;p159"/>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Landscape)" showMasterSp="0">
  <p:cSld name="4-Picture Grid (Landscape)">
    <p:bg>
      <p:bgPr>
        <a:solidFill>
          <a:srgbClr val="FDFAEE"/>
        </a:solidFill>
      </p:bgPr>
    </p:bg>
    <p:spTree>
      <p:nvGrpSpPr>
        <p:cNvPr id="894" name="Shape 894"/>
        <p:cNvGrpSpPr/>
        <p:nvPr/>
      </p:nvGrpSpPr>
      <p:grpSpPr>
        <a:xfrm>
          <a:off x="0" y="0"/>
          <a:ext cx="0" cy="0"/>
          <a:chOff x="0" y="0"/>
          <a:chExt cx="0" cy="0"/>
        </a:xfrm>
      </p:grpSpPr>
      <p:sp>
        <p:nvSpPr>
          <p:cNvPr id="895" name="Google Shape;895;p160"/>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6" name="Google Shape;896;p160"/>
          <p:cNvSpPr/>
          <p:nvPr>
            <p:ph idx="2" type="pic"/>
          </p:nvPr>
        </p:nvSpPr>
        <p:spPr>
          <a:xfrm>
            <a:off x="381000" y="360000"/>
            <a:ext cx="5636552" cy="3706670"/>
          </a:xfrm>
          <a:prstGeom prst="rect">
            <a:avLst/>
          </a:prstGeom>
          <a:noFill/>
          <a:ln>
            <a:noFill/>
          </a:ln>
        </p:spPr>
      </p:sp>
      <p:sp>
        <p:nvSpPr>
          <p:cNvPr id="897" name="Google Shape;897;p160"/>
          <p:cNvSpPr/>
          <p:nvPr>
            <p:ph idx="3" type="pic"/>
          </p:nvPr>
        </p:nvSpPr>
        <p:spPr>
          <a:xfrm>
            <a:off x="381000" y="4196268"/>
            <a:ext cx="2745868" cy="2293431"/>
          </a:xfrm>
          <a:prstGeom prst="rect">
            <a:avLst/>
          </a:prstGeom>
          <a:noFill/>
          <a:ln>
            <a:noFill/>
          </a:ln>
        </p:spPr>
      </p:sp>
      <p:sp>
        <p:nvSpPr>
          <p:cNvPr id="898" name="Google Shape;898;p160"/>
          <p:cNvSpPr/>
          <p:nvPr>
            <p:ph idx="4" type="pic"/>
          </p:nvPr>
        </p:nvSpPr>
        <p:spPr>
          <a:xfrm>
            <a:off x="3257519" y="4196269"/>
            <a:ext cx="2760033" cy="2293431"/>
          </a:xfrm>
          <a:prstGeom prst="rect">
            <a:avLst/>
          </a:prstGeom>
          <a:noFill/>
          <a:ln>
            <a:noFill/>
          </a:ln>
        </p:spPr>
      </p:sp>
      <p:sp>
        <p:nvSpPr>
          <p:cNvPr id="899" name="Google Shape;899;p160"/>
          <p:cNvSpPr/>
          <p:nvPr>
            <p:ph idx="5" type="pic"/>
          </p:nvPr>
        </p:nvSpPr>
        <p:spPr>
          <a:xfrm>
            <a:off x="6153351" y="360001"/>
            <a:ext cx="5667174" cy="6129700"/>
          </a:xfrm>
          <a:prstGeom prst="rect">
            <a:avLst/>
          </a:prstGeom>
          <a:noFill/>
          <a:ln>
            <a:noFill/>
          </a:ln>
        </p:spPr>
      </p:sp>
      <p:sp>
        <p:nvSpPr>
          <p:cNvPr id="900" name="Google Shape;900;p160"/>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1" name="Google Shape;901;p160"/>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2" name="Google Shape;902;p160"/>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bg>
      <p:bgPr>
        <a:solidFill>
          <a:srgbClr val="FDFAEE"/>
        </a:solidFill>
      </p:bgPr>
    </p:bg>
    <p:spTree>
      <p:nvGrpSpPr>
        <p:cNvPr id="903" name="Shape 903"/>
        <p:cNvGrpSpPr/>
        <p:nvPr/>
      </p:nvGrpSpPr>
      <p:grpSpPr>
        <a:xfrm>
          <a:off x="0" y="0"/>
          <a:ext cx="0" cy="0"/>
          <a:chOff x="0" y="0"/>
          <a:chExt cx="0" cy="0"/>
        </a:xfrm>
      </p:grpSpPr>
      <p:sp>
        <p:nvSpPr>
          <p:cNvPr id="904" name="Google Shape;904;p161"/>
          <p:cNvSpPr/>
          <p:nvPr>
            <p:ph idx="2" type="media"/>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lvl="1"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lvl="2"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lvl="3"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lvl="4"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905" name="Google Shape;905;p161"/>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6" name="Google Shape;906;p161"/>
          <p:cNvSpPr txBox="1"/>
          <p:nvPr>
            <p:ph idx="10" type="dt"/>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7" name="Google Shape;907;p161"/>
          <p:cNvSpPr txBox="1"/>
          <p:nvPr>
            <p:ph idx="11" type="ftr"/>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8" name="Google Shape;908;p16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09" name="Shape 909"/>
        <p:cNvGrpSpPr/>
        <p:nvPr/>
      </p:nvGrpSpPr>
      <p:grpSpPr>
        <a:xfrm>
          <a:off x="0" y="0"/>
          <a:ext cx="0" cy="0"/>
          <a:chOff x="0" y="0"/>
          <a:chExt cx="0" cy="0"/>
        </a:xfrm>
      </p:grpSpPr>
      <p:sp>
        <p:nvSpPr>
          <p:cNvPr id="910" name="Google Shape;910;p162"/>
          <p:cNvSpPr txBox="1"/>
          <p:nvPr>
            <p:ph type="title"/>
          </p:nvPr>
        </p:nvSpPr>
        <p:spPr>
          <a:xfrm>
            <a:off x="0" y="-527539"/>
            <a:ext cx="12192000" cy="5134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1" name="Google Shape;911;p162"/>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2" name="Google Shape;912;p162"/>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3" name="Google Shape;913;p16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theme" Target="../theme/theme3.xml"/><Relationship Id="rId50" Type="http://schemas.openxmlformats.org/officeDocument/2006/relationships/slideLayout" Target="../slideLayouts/slideLayout4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8.xml"/><Relationship Id="rId42" Type="http://schemas.openxmlformats.org/officeDocument/2006/relationships/slideLayout" Target="../slideLayouts/slideLayout90.xml"/><Relationship Id="rId41" Type="http://schemas.openxmlformats.org/officeDocument/2006/relationships/slideLayout" Target="../slideLayouts/slideLayout89.xml"/><Relationship Id="rId44" Type="http://schemas.openxmlformats.org/officeDocument/2006/relationships/slideLayout" Target="../slideLayouts/slideLayout92.xml"/><Relationship Id="rId43" Type="http://schemas.openxmlformats.org/officeDocument/2006/relationships/slideLayout" Target="../slideLayouts/slideLayout91.xml"/><Relationship Id="rId46" Type="http://schemas.openxmlformats.org/officeDocument/2006/relationships/slideLayout" Target="../slideLayouts/slideLayout94.xml"/><Relationship Id="rId45" Type="http://schemas.openxmlformats.org/officeDocument/2006/relationships/slideLayout" Target="../slideLayouts/slideLayout93.xml"/><Relationship Id="rId1" Type="http://schemas.openxmlformats.org/officeDocument/2006/relationships/image" Target="../media/image2.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48" Type="http://schemas.openxmlformats.org/officeDocument/2006/relationships/slideLayout" Target="../slideLayouts/slideLayout96.xml"/><Relationship Id="rId47" Type="http://schemas.openxmlformats.org/officeDocument/2006/relationships/slideLayout" Target="../slideLayouts/slideLayout95.xml"/><Relationship Id="rId49" Type="http://schemas.openxmlformats.org/officeDocument/2006/relationships/slideLayout" Target="../slideLayouts/slideLayout9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51" Type="http://schemas.openxmlformats.org/officeDocument/2006/relationships/slideLayout" Target="../slideLayouts/slideLayout99.xml"/><Relationship Id="rId50" Type="http://schemas.openxmlformats.org/officeDocument/2006/relationships/slideLayout" Target="../slideLayouts/slideLayout98.xml"/><Relationship Id="rId53" Type="http://schemas.openxmlformats.org/officeDocument/2006/relationships/theme" Target="../theme/theme4.xml"/><Relationship Id="rId52" Type="http://schemas.openxmlformats.org/officeDocument/2006/relationships/slideLayout" Target="../slideLayouts/slideLayout10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9.xml"/><Relationship Id="rId42" Type="http://schemas.openxmlformats.org/officeDocument/2006/relationships/slideLayout" Target="../slideLayouts/slideLayout141.xml"/><Relationship Id="rId41" Type="http://schemas.openxmlformats.org/officeDocument/2006/relationships/slideLayout" Target="../slideLayouts/slideLayout140.xml"/><Relationship Id="rId44" Type="http://schemas.openxmlformats.org/officeDocument/2006/relationships/slideLayout" Target="../slideLayouts/slideLayout143.xml"/><Relationship Id="rId43" Type="http://schemas.openxmlformats.org/officeDocument/2006/relationships/slideLayout" Target="../slideLayouts/slideLayout142.xml"/><Relationship Id="rId46" Type="http://schemas.openxmlformats.org/officeDocument/2006/relationships/slideLayout" Target="../slideLayouts/slideLayout145.xml"/><Relationship Id="rId45" Type="http://schemas.openxmlformats.org/officeDocument/2006/relationships/slideLayout" Target="../slideLayouts/slideLayout144.xml"/><Relationship Id="rId1" Type="http://schemas.openxmlformats.org/officeDocument/2006/relationships/image" Target="../media/image2.png"/><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48" Type="http://schemas.openxmlformats.org/officeDocument/2006/relationships/slideLayout" Target="../slideLayouts/slideLayout147.xml"/><Relationship Id="rId47" Type="http://schemas.openxmlformats.org/officeDocument/2006/relationships/slideLayout" Target="../slideLayouts/slideLayout146.xml"/><Relationship Id="rId49" Type="http://schemas.openxmlformats.org/officeDocument/2006/relationships/slideLayout" Target="../slideLayouts/slideLayout14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31" Type="http://schemas.openxmlformats.org/officeDocument/2006/relationships/slideLayout" Target="../slideLayouts/slideLayout130.xml"/><Relationship Id="rId30" Type="http://schemas.openxmlformats.org/officeDocument/2006/relationships/slideLayout" Target="../slideLayouts/slideLayout129.xml"/><Relationship Id="rId33" Type="http://schemas.openxmlformats.org/officeDocument/2006/relationships/slideLayout" Target="../slideLayouts/slideLayout132.xml"/><Relationship Id="rId32" Type="http://schemas.openxmlformats.org/officeDocument/2006/relationships/slideLayout" Target="../slideLayouts/slideLayout131.xml"/><Relationship Id="rId35" Type="http://schemas.openxmlformats.org/officeDocument/2006/relationships/slideLayout" Target="../slideLayouts/slideLayout134.xml"/><Relationship Id="rId34" Type="http://schemas.openxmlformats.org/officeDocument/2006/relationships/slideLayout" Target="../slideLayouts/slideLayout133.xml"/><Relationship Id="rId37" Type="http://schemas.openxmlformats.org/officeDocument/2006/relationships/slideLayout" Target="../slideLayouts/slideLayout136.xml"/><Relationship Id="rId36" Type="http://schemas.openxmlformats.org/officeDocument/2006/relationships/slideLayout" Target="../slideLayouts/slideLayout135.xml"/><Relationship Id="rId39" Type="http://schemas.openxmlformats.org/officeDocument/2006/relationships/slideLayout" Target="../slideLayouts/slideLayout138.xml"/><Relationship Id="rId38" Type="http://schemas.openxmlformats.org/officeDocument/2006/relationships/slideLayout" Target="../slideLayouts/slideLayout137.xml"/><Relationship Id="rId20" Type="http://schemas.openxmlformats.org/officeDocument/2006/relationships/slideLayout" Target="../slideLayouts/slideLayout119.xml"/><Relationship Id="rId22" Type="http://schemas.openxmlformats.org/officeDocument/2006/relationships/slideLayout" Target="../slideLayouts/slideLayout121.xml"/><Relationship Id="rId21" Type="http://schemas.openxmlformats.org/officeDocument/2006/relationships/slideLayout" Target="../slideLayouts/slideLayout120.xml"/><Relationship Id="rId24" Type="http://schemas.openxmlformats.org/officeDocument/2006/relationships/slideLayout" Target="../slideLayouts/slideLayout123.xml"/><Relationship Id="rId23" Type="http://schemas.openxmlformats.org/officeDocument/2006/relationships/slideLayout" Target="../slideLayouts/slideLayout122.xml"/><Relationship Id="rId26" Type="http://schemas.openxmlformats.org/officeDocument/2006/relationships/slideLayout" Target="../slideLayouts/slideLayout125.xml"/><Relationship Id="rId25" Type="http://schemas.openxmlformats.org/officeDocument/2006/relationships/slideLayout" Target="../slideLayouts/slideLayout124.xml"/><Relationship Id="rId28" Type="http://schemas.openxmlformats.org/officeDocument/2006/relationships/slideLayout" Target="../slideLayouts/slideLayout127.xml"/><Relationship Id="rId27" Type="http://schemas.openxmlformats.org/officeDocument/2006/relationships/slideLayout" Target="../slideLayouts/slideLayout126.xml"/><Relationship Id="rId29" Type="http://schemas.openxmlformats.org/officeDocument/2006/relationships/slideLayout" Target="../slideLayouts/slideLayout128.xml"/><Relationship Id="rId51" Type="http://schemas.openxmlformats.org/officeDocument/2006/relationships/slideLayout" Target="../slideLayouts/slideLayout150.xml"/><Relationship Id="rId50" Type="http://schemas.openxmlformats.org/officeDocument/2006/relationships/slideLayout" Target="../slideLayouts/slideLayout149.xml"/><Relationship Id="rId53" Type="http://schemas.openxmlformats.org/officeDocument/2006/relationships/theme" Target="../theme/theme1.xml"/><Relationship Id="rId52" Type="http://schemas.openxmlformats.org/officeDocument/2006/relationships/slideLayout" Target="../slideLayouts/slideLayout151.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19" Type="http://schemas.openxmlformats.org/officeDocument/2006/relationships/slideLayout" Target="../slideLayouts/slideLayout118.xml"/><Relationship Id="rId18"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90.xml"/><Relationship Id="rId42" Type="http://schemas.openxmlformats.org/officeDocument/2006/relationships/slideLayout" Target="../slideLayouts/slideLayout192.xml"/><Relationship Id="rId41" Type="http://schemas.openxmlformats.org/officeDocument/2006/relationships/slideLayout" Target="../slideLayouts/slideLayout191.xml"/><Relationship Id="rId44" Type="http://schemas.openxmlformats.org/officeDocument/2006/relationships/slideLayout" Target="../slideLayouts/slideLayout194.xml"/><Relationship Id="rId43" Type="http://schemas.openxmlformats.org/officeDocument/2006/relationships/slideLayout" Target="../slideLayouts/slideLayout193.xml"/><Relationship Id="rId46" Type="http://schemas.openxmlformats.org/officeDocument/2006/relationships/slideLayout" Target="../slideLayouts/slideLayout196.xml"/><Relationship Id="rId45" Type="http://schemas.openxmlformats.org/officeDocument/2006/relationships/slideLayout" Target="../slideLayouts/slideLayout195.xml"/><Relationship Id="rId1" Type="http://schemas.openxmlformats.org/officeDocument/2006/relationships/image" Target="../media/image2.png"/><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48" Type="http://schemas.openxmlformats.org/officeDocument/2006/relationships/slideLayout" Target="../slideLayouts/slideLayout198.xml"/><Relationship Id="rId47" Type="http://schemas.openxmlformats.org/officeDocument/2006/relationships/slideLayout" Target="../slideLayouts/slideLayout197.xml"/><Relationship Id="rId49" Type="http://schemas.openxmlformats.org/officeDocument/2006/relationships/slideLayout" Target="../slideLayouts/slideLayout199.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31" Type="http://schemas.openxmlformats.org/officeDocument/2006/relationships/slideLayout" Target="../slideLayouts/slideLayout181.xml"/><Relationship Id="rId30" Type="http://schemas.openxmlformats.org/officeDocument/2006/relationships/slideLayout" Target="../slideLayouts/slideLayout180.xml"/><Relationship Id="rId33" Type="http://schemas.openxmlformats.org/officeDocument/2006/relationships/slideLayout" Target="../slideLayouts/slideLayout183.xml"/><Relationship Id="rId32" Type="http://schemas.openxmlformats.org/officeDocument/2006/relationships/slideLayout" Target="../slideLayouts/slideLayout182.xml"/><Relationship Id="rId35" Type="http://schemas.openxmlformats.org/officeDocument/2006/relationships/slideLayout" Target="../slideLayouts/slideLayout185.xml"/><Relationship Id="rId34" Type="http://schemas.openxmlformats.org/officeDocument/2006/relationships/slideLayout" Target="../slideLayouts/slideLayout184.xml"/><Relationship Id="rId37" Type="http://schemas.openxmlformats.org/officeDocument/2006/relationships/slideLayout" Target="../slideLayouts/slideLayout187.xml"/><Relationship Id="rId36" Type="http://schemas.openxmlformats.org/officeDocument/2006/relationships/slideLayout" Target="../slideLayouts/slideLayout186.xml"/><Relationship Id="rId39" Type="http://schemas.openxmlformats.org/officeDocument/2006/relationships/slideLayout" Target="../slideLayouts/slideLayout189.xml"/><Relationship Id="rId38" Type="http://schemas.openxmlformats.org/officeDocument/2006/relationships/slideLayout" Target="../slideLayouts/slideLayout188.xml"/><Relationship Id="rId20" Type="http://schemas.openxmlformats.org/officeDocument/2006/relationships/slideLayout" Target="../slideLayouts/slideLayout170.xml"/><Relationship Id="rId22" Type="http://schemas.openxmlformats.org/officeDocument/2006/relationships/slideLayout" Target="../slideLayouts/slideLayout172.xml"/><Relationship Id="rId21" Type="http://schemas.openxmlformats.org/officeDocument/2006/relationships/slideLayout" Target="../slideLayouts/slideLayout171.xml"/><Relationship Id="rId24" Type="http://schemas.openxmlformats.org/officeDocument/2006/relationships/slideLayout" Target="../slideLayouts/slideLayout174.xml"/><Relationship Id="rId23" Type="http://schemas.openxmlformats.org/officeDocument/2006/relationships/slideLayout" Target="../slideLayouts/slideLayout173.xml"/><Relationship Id="rId26" Type="http://schemas.openxmlformats.org/officeDocument/2006/relationships/slideLayout" Target="../slideLayouts/slideLayout176.xml"/><Relationship Id="rId25" Type="http://schemas.openxmlformats.org/officeDocument/2006/relationships/slideLayout" Target="../slideLayouts/slideLayout175.xml"/><Relationship Id="rId28" Type="http://schemas.openxmlformats.org/officeDocument/2006/relationships/slideLayout" Target="../slideLayouts/slideLayout178.xml"/><Relationship Id="rId27" Type="http://schemas.openxmlformats.org/officeDocument/2006/relationships/slideLayout" Target="../slideLayouts/slideLayout177.xml"/><Relationship Id="rId29" Type="http://schemas.openxmlformats.org/officeDocument/2006/relationships/slideLayout" Target="../slideLayouts/slideLayout179.xml"/><Relationship Id="rId51" Type="http://schemas.openxmlformats.org/officeDocument/2006/relationships/slideLayout" Target="../slideLayouts/slideLayout201.xml"/><Relationship Id="rId50" Type="http://schemas.openxmlformats.org/officeDocument/2006/relationships/slideLayout" Target="../slideLayouts/slideLayout200.xml"/><Relationship Id="rId52" Type="http://schemas.openxmlformats.org/officeDocument/2006/relationships/theme" Target="../theme/theme2.xml"/><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5" Type="http://schemas.openxmlformats.org/officeDocument/2006/relationships/slideLayout" Target="../slideLayouts/slideLayout165.xml"/><Relationship Id="rId14" Type="http://schemas.openxmlformats.org/officeDocument/2006/relationships/slideLayout" Target="../slideLayouts/slideLayout164.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19" Type="http://schemas.openxmlformats.org/officeDocument/2006/relationships/slideLayout" Target="../slideLayouts/slideLayout169.xml"/><Relationship Id="rId18"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AEE"/>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2"/>
              </a:buClr>
              <a:buSzPts val="2600"/>
              <a:buFont typeface="Arial"/>
              <a:buNone/>
              <a:defRPr b="1" i="0" sz="2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165" lvl="1" marL="914400"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indent="-304800" lvl="3" marL="18288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indent="-304800" lvl="4" marL="22860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indent="-304800" lvl="5" marL="27432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indent="-304800" lvl="6" marL="32004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indent="-304800" lvl="7" marL="36576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indent="-304800" lvl="8" marL="41148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12" name="Google Shape;12;p9"/>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9"/>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9"/>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5" name="Google Shape;15;p9"/>
          <p:cNvPicPr preferRelativeResize="0"/>
          <p:nvPr/>
        </p:nvPicPr>
        <p:blipFill rotWithShape="1">
          <a:blip r:embed="rId1">
            <a:alphaModFix/>
          </a:blip>
          <a:srcRect b="0" l="0" r="0" t="0"/>
          <a:stretch/>
        </p:blipFill>
        <p:spPr>
          <a:xfrm>
            <a:off x="457200" y="5933280"/>
            <a:ext cx="158750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AEE"/>
        </a:solidFill>
      </p:bgPr>
    </p:bg>
    <p:spTree>
      <p:nvGrpSpPr>
        <p:cNvPr id="458" name="Shape 458"/>
        <p:cNvGrpSpPr/>
        <p:nvPr/>
      </p:nvGrpSpPr>
      <p:grpSpPr>
        <a:xfrm>
          <a:off x="0" y="0"/>
          <a:ext cx="0" cy="0"/>
          <a:chOff x="0" y="0"/>
          <a:chExt cx="0" cy="0"/>
        </a:xfrm>
      </p:grpSpPr>
      <p:sp>
        <p:nvSpPr>
          <p:cNvPr id="459" name="Google Shape;459;p11"/>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2"/>
              </a:buClr>
              <a:buSzPts val="2600"/>
              <a:buFont typeface="Arial"/>
              <a:buNone/>
              <a:defRPr b="1" i="0" sz="2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0" name="Google Shape;460;p11"/>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165" lvl="1" marL="914400"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indent="-304800" lvl="3" marL="18288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indent="-304800" lvl="4" marL="22860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indent="-304800" lvl="5" marL="27432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indent="-304800" lvl="6" marL="32004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indent="-304800" lvl="7" marL="36576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indent="-304800" lvl="8" marL="41148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461" name="Google Shape;461;p11"/>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2" name="Google Shape;462;p11"/>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3" name="Google Shape;463;p11"/>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464" name="Google Shape;464;p11"/>
          <p:cNvPicPr preferRelativeResize="0"/>
          <p:nvPr/>
        </p:nvPicPr>
        <p:blipFill rotWithShape="1">
          <a:blip r:embed="rId1">
            <a:alphaModFix/>
          </a:blip>
          <a:srcRect b="0" l="0" r="0" t="0"/>
          <a:stretch/>
        </p:blipFill>
        <p:spPr>
          <a:xfrm>
            <a:off x="457200" y="5933280"/>
            <a:ext cx="158750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AEE"/>
        </a:solidFill>
      </p:bgPr>
    </p:bg>
    <p:spTree>
      <p:nvGrpSpPr>
        <p:cNvPr id="920" name="Shape 920"/>
        <p:cNvGrpSpPr/>
        <p:nvPr/>
      </p:nvGrpSpPr>
      <p:grpSpPr>
        <a:xfrm>
          <a:off x="0" y="0"/>
          <a:ext cx="0" cy="0"/>
          <a:chOff x="0" y="0"/>
          <a:chExt cx="0" cy="0"/>
        </a:xfrm>
      </p:grpSpPr>
      <p:sp>
        <p:nvSpPr>
          <p:cNvPr id="921" name="Google Shape;921;p1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2"/>
              </a:buClr>
              <a:buSzPts val="2600"/>
              <a:buFont typeface="Arial"/>
              <a:buNone/>
              <a:defRPr b="1" i="0" sz="2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2" name="Google Shape;922;p13"/>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165" lvl="1" marL="914400"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indent="-304800" lvl="3" marL="18288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indent="-304800" lvl="4" marL="22860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indent="-304800" lvl="5" marL="27432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indent="-304800" lvl="6" marL="32004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indent="-304800" lvl="7" marL="36576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indent="-304800" lvl="8" marL="41148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923" name="Google Shape;923;p13"/>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4" name="Google Shape;924;p13"/>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5" name="Google Shape;925;p1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26" name="Google Shape;926;p13"/>
          <p:cNvPicPr preferRelativeResize="0"/>
          <p:nvPr/>
        </p:nvPicPr>
        <p:blipFill rotWithShape="1">
          <a:blip r:embed="rId1">
            <a:alphaModFix/>
          </a:blip>
          <a:srcRect b="0" l="0" r="0" t="0"/>
          <a:stretch/>
        </p:blipFill>
        <p:spPr>
          <a:xfrm>
            <a:off x="457200" y="5933280"/>
            <a:ext cx="158750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AEE"/>
        </a:solidFill>
      </p:bgPr>
    </p:bg>
    <p:spTree>
      <p:nvGrpSpPr>
        <p:cNvPr id="1382" name="Shape 1382"/>
        <p:cNvGrpSpPr/>
        <p:nvPr/>
      </p:nvGrpSpPr>
      <p:grpSpPr>
        <a:xfrm>
          <a:off x="0" y="0"/>
          <a:ext cx="0" cy="0"/>
          <a:chOff x="0" y="0"/>
          <a:chExt cx="0" cy="0"/>
        </a:xfrm>
      </p:grpSpPr>
      <p:sp>
        <p:nvSpPr>
          <p:cNvPr id="1383" name="Google Shape;1383;p15"/>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2"/>
              </a:buClr>
              <a:buSzPts val="2600"/>
              <a:buFont typeface="Arial"/>
              <a:buNone/>
              <a:defRPr b="1" i="0" sz="2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4" name="Google Shape;1384;p15"/>
          <p:cNvSpPr txBox="1"/>
          <p:nvPr>
            <p:ph idx="1" type="body"/>
          </p:nvPr>
        </p:nvSpPr>
        <p:spPr>
          <a:xfrm>
            <a:off x="381000" y="1592262"/>
            <a:ext cx="8570912" cy="417671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1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165" lvl="1" marL="914400" marR="0" rtl="0" algn="l">
              <a:lnSpc>
                <a:spcPct val="110000"/>
              </a:lnSpc>
              <a:spcBef>
                <a:spcPts val="800"/>
              </a:spcBef>
              <a:spcAft>
                <a:spcPts val="0"/>
              </a:spcAft>
              <a:buClr>
                <a:schemeClr val="dk1"/>
              </a:buClr>
              <a:buSzPts val="1190"/>
              <a:buFont typeface="NTR"/>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3pPr>
            <a:lvl4pPr indent="-304800" lvl="3" marL="18288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4pPr>
            <a:lvl5pPr indent="-304800" lvl="4" marL="2286000" marR="0" rtl="0" algn="l">
              <a:lnSpc>
                <a:spcPct val="11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5pPr>
            <a:lvl6pPr indent="-304800" lvl="5" marL="27432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6pPr>
            <a:lvl7pPr indent="-304800" lvl="6" marL="32004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7pPr>
            <a:lvl8pPr indent="-304800" lvl="7" marL="36576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8pPr>
            <a:lvl9pPr indent="-304800" lvl="8" marL="4114800" marR="0" rtl="0" algn="l">
              <a:lnSpc>
                <a:spcPct val="90000"/>
              </a:lnSpc>
              <a:spcBef>
                <a:spcPts val="5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9pPr>
          </a:lstStyle>
          <a:p/>
        </p:txBody>
      </p:sp>
      <p:sp>
        <p:nvSpPr>
          <p:cNvPr id="1385" name="Google Shape;1385;p15"/>
          <p:cNvSpPr txBox="1"/>
          <p:nvPr>
            <p:ph idx="10" type="dt"/>
          </p:nvPr>
        </p:nvSpPr>
        <p:spPr>
          <a:xfrm>
            <a:off x="19844" y="6862062"/>
            <a:ext cx="2141538" cy="26007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86" name="Google Shape;1386;p15"/>
          <p:cNvSpPr txBox="1"/>
          <p:nvPr>
            <p:ph idx="11" type="ftr"/>
          </p:nvPr>
        </p:nvSpPr>
        <p:spPr>
          <a:xfrm>
            <a:off x="2524125" y="6229815"/>
            <a:ext cx="8575675" cy="260079"/>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87" name="Google Shape;1387;p1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388" name="Google Shape;1388;p15"/>
          <p:cNvPicPr preferRelativeResize="0"/>
          <p:nvPr/>
        </p:nvPicPr>
        <p:blipFill rotWithShape="1">
          <a:blip r:embed="rId1">
            <a:alphaModFix/>
          </a:blip>
          <a:srcRect b="0" l="0" r="0" t="0"/>
          <a:stretch/>
        </p:blipFill>
        <p:spPr>
          <a:xfrm>
            <a:off x="457200" y="5933280"/>
            <a:ext cx="158750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48" r:id="rId47"/>
    <p:sldLayoutId id="2147483849" r:id="rId48"/>
    <p:sldLayoutId id="2147483850" r:id="rId49"/>
    <p:sldLayoutId id="2147483851" r:id="rId50"/>
    <p:sldLayoutId id="2147483852"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13.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14.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3.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1"/>
          <p:cNvPicPr preferRelativeResize="0"/>
          <p:nvPr/>
        </p:nvPicPr>
        <p:blipFill>
          <a:blip r:embed="rId3">
            <a:alphaModFix/>
          </a:blip>
          <a:stretch>
            <a:fillRect/>
          </a:stretch>
        </p:blipFill>
        <p:spPr>
          <a:xfrm>
            <a:off x="-240612" y="-542800"/>
            <a:ext cx="5555123" cy="6858000"/>
          </a:xfrm>
          <a:prstGeom prst="rect">
            <a:avLst/>
          </a:prstGeom>
          <a:noFill/>
          <a:ln>
            <a:noFill/>
          </a:ln>
        </p:spPr>
      </p:pic>
      <p:sp>
        <p:nvSpPr>
          <p:cNvPr id="1840" name="Google Shape;1840;p1"/>
          <p:cNvSpPr/>
          <p:nvPr/>
        </p:nvSpPr>
        <p:spPr>
          <a:xfrm>
            <a:off x="5738088" y="5707333"/>
            <a:ext cx="6453900" cy="1609800"/>
          </a:xfrm>
          <a:prstGeom prst="rect">
            <a:avLst/>
          </a:prstGeom>
          <a:solidFill>
            <a:srgbClr val="CFD9D9"/>
          </a:solidFill>
          <a:ln>
            <a:noFill/>
          </a:ln>
        </p:spPr>
        <p:txBody>
          <a:bodyPr anchorCtr="0" anchor="ctr" bIns="79375" lIns="79375" spcFirstLastPara="1" rIns="79375" wrap="square" tIns="79375">
            <a:noAutofit/>
          </a:bodyPr>
          <a:lstStyle/>
          <a:p>
            <a:pPr indent="0" lvl="0" marL="0" rtl="0" algn="ctr">
              <a:spcBef>
                <a:spcPts val="0"/>
              </a:spcBef>
              <a:spcAft>
                <a:spcPts val="0"/>
              </a:spcAft>
              <a:buNone/>
            </a:pPr>
            <a:r>
              <a:t/>
            </a:r>
            <a:endParaRPr sz="1215"/>
          </a:p>
        </p:txBody>
      </p:sp>
      <p:sp>
        <p:nvSpPr>
          <p:cNvPr id="1841" name="Google Shape;1841;p1"/>
          <p:cNvSpPr/>
          <p:nvPr/>
        </p:nvSpPr>
        <p:spPr>
          <a:xfrm>
            <a:off x="-725250" y="5708550"/>
            <a:ext cx="8363100" cy="378600"/>
          </a:xfrm>
          <a:prstGeom prst="rect">
            <a:avLst/>
          </a:prstGeom>
          <a:solidFill>
            <a:srgbClr val="CFD9D9"/>
          </a:solidFill>
          <a:ln>
            <a:noFill/>
          </a:ln>
        </p:spPr>
        <p:txBody>
          <a:bodyPr anchorCtr="0" anchor="ctr" bIns="79375" lIns="79375" spcFirstLastPara="1" rIns="79375" wrap="square" tIns="79375">
            <a:noAutofit/>
          </a:bodyPr>
          <a:lstStyle/>
          <a:p>
            <a:pPr indent="0" lvl="0" marL="0" rtl="0" algn="ctr">
              <a:spcBef>
                <a:spcPts val="0"/>
              </a:spcBef>
              <a:spcAft>
                <a:spcPts val="0"/>
              </a:spcAft>
              <a:buNone/>
            </a:pPr>
            <a:r>
              <a:t/>
            </a:r>
            <a:endParaRPr sz="1215"/>
          </a:p>
        </p:txBody>
      </p:sp>
      <p:sp>
        <p:nvSpPr>
          <p:cNvPr id="1842" name="Google Shape;1842;p1"/>
          <p:cNvSpPr txBox="1"/>
          <p:nvPr>
            <p:ph type="ctrTitle"/>
          </p:nvPr>
        </p:nvSpPr>
        <p:spPr>
          <a:xfrm>
            <a:off x="393475" y="1489400"/>
            <a:ext cx="5561100" cy="64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880"/>
              <a:buFont typeface="Arial"/>
              <a:buNone/>
            </a:pPr>
            <a:r>
              <a:rPr b="0" lang="en-CA" sz="8670">
                <a:solidFill>
                  <a:srgbClr val="76A49D"/>
                </a:solidFill>
                <a:latin typeface="Roboto ExtraBold"/>
                <a:ea typeface="Roboto ExtraBold"/>
                <a:cs typeface="Roboto ExtraBold"/>
                <a:sym typeface="Roboto ExtraBold"/>
              </a:rPr>
              <a:t>SiteSage</a:t>
            </a:r>
            <a:br>
              <a:rPr lang="en-CA" sz="4080"/>
            </a:br>
            <a:endParaRPr sz="4080"/>
          </a:p>
        </p:txBody>
      </p:sp>
      <p:sp>
        <p:nvSpPr>
          <p:cNvPr id="1843" name="Google Shape;1843;p1"/>
          <p:cNvSpPr txBox="1"/>
          <p:nvPr>
            <p:ph idx="1" type="subTitle"/>
          </p:nvPr>
        </p:nvSpPr>
        <p:spPr>
          <a:xfrm>
            <a:off x="544650" y="4043550"/>
            <a:ext cx="4458900" cy="802200"/>
          </a:xfrm>
          <a:prstGeom prst="rect">
            <a:avLst/>
          </a:prstGeom>
          <a:noFill/>
          <a:ln>
            <a:noFill/>
          </a:ln>
        </p:spPr>
        <p:txBody>
          <a:bodyPr anchorCtr="0" anchor="t" bIns="45700" lIns="91425" spcFirstLastPara="1" rIns="91425" wrap="square" tIns="182875">
            <a:noAutofit/>
          </a:bodyPr>
          <a:lstStyle/>
          <a:p>
            <a:pPr indent="0" lvl="0" marL="0" rtl="0" algn="l">
              <a:lnSpc>
                <a:spcPct val="110000"/>
              </a:lnSpc>
              <a:spcBef>
                <a:spcPts val="0"/>
              </a:spcBef>
              <a:spcAft>
                <a:spcPts val="0"/>
              </a:spcAft>
              <a:buClr>
                <a:schemeClr val="dk1"/>
              </a:buClr>
              <a:buSzPts val="1400"/>
              <a:buNone/>
            </a:pPr>
            <a:r>
              <a:rPr b="1" lang="en-CA" sz="1600"/>
              <a:t>Yaowen Liu, Guan Zheng Huang</a:t>
            </a:r>
            <a:endParaRPr b="1" sz="1600"/>
          </a:p>
        </p:txBody>
      </p:sp>
      <p:sp>
        <p:nvSpPr>
          <p:cNvPr id="1844" name="Google Shape;1844;p1"/>
          <p:cNvSpPr txBox="1"/>
          <p:nvPr>
            <p:ph idx="12" type="sldNum"/>
          </p:nvPr>
        </p:nvSpPr>
        <p:spPr>
          <a:xfrm>
            <a:off x="0" y="68580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
              <a:buNone/>
            </a:pPr>
            <a:fld id="{00000000-1234-1234-1234-123412341234}" type="slidenum">
              <a:rPr lang="en-CA"/>
              <a:t>‹#›</a:t>
            </a:fld>
            <a:endParaRPr/>
          </a:p>
        </p:txBody>
      </p:sp>
      <p:pic>
        <p:nvPicPr>
          <p:cNvPr id="1845" name="Google Shape;1845;p1"/>
          <p:cNvPicPr preferRelativeResize="0"/>
          <p:nvPr/>
        </p:nvPicPr>
        <p:blipFill>
          <a:blip r:embed="rId4">
            <a:alphaModFix/>
          </a:blip>
          <a:stretch>
            <a:fillRect/>
          </a:stretch>
        </p:blipFill>
        <p:spPr>
          <a:xfrm>
            <a:off x="10680136" y="5707323"/>
            <a:ext cx="552450" cy="133350"/>
          </a:xfrm>
          <a:prstGeom prst="rect">
            <a:avLst/>
          </a:prstGeom>
          <a:noFill/>
          <a:ln>
            <a:noFill/>
          </a:ln>
        </p:spPr>
      </p:pic>
      <p:pic>
        <p:nvPicPr>
          <p:cNvPr id="1846" name="Google Shape;1846;p1"/>
          <p:cNvPicPr preferRelativeResize="0"/>
          <p:nvPr/>
        </p:nvPicPr>
        <p:blipFill>
          <a:blip r:embed="rId5">
            <a:alphaModFix/>
          </a:blip>
          <a:stretch>
            <a:fillRect/>
          </a:stretch>
        </p:blipFill>
        <p:spPr>
          <a:xfrm>
            <a:off x="5574737" y="72125"/>
            <a:ext cx="6780625" cy="6713726"/>
          </a:xfrm>
          <a:prstGeom prst="rect">
            <a:avLst/>
          </a:prstGeom>
          <a:noFill/>
          <a:ln>
            <a:noFill/>
          </a:ln>
        </p:spPr>
      </p:pic>
      <p:sp>
        <p:nvSpPr>
          <p:cNvPr id="1847" name="Google Shape;1847;p1"/>
          <p:cNvSpPr txBox="1"/>
          <p:nvPr/>
        </p:nvSpPr>
        <p:spPr>
          <a:xfrm>
            <a:off x="303525" y="2802152"/>
            <a:ext cx="53430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a:p>
        </p:txBody>
      </p:sp>
      <p:pic>
        <p:nvPicPr>
          <p:cNvPr id="1848" name="Google Shape;1848;p1" title="test copy.png"/>
          <p:cNvPicPr preferRelativeResize="0"/>
          <p:nvPr/>
        </p:nvPicPr>
        <p:blipFill>
          <a:blip r:embed="rId6">
            <a:alphaModFix amt="90000"/>
          </a:blip>
          <a:stretch>
            <a:fillRect/>
          </a:stretch>
        </p:blipFill>
        <p:spPr>
          <a:xfrm>
            <a:off x="4603675" y="1187075"/>
            <a:ext cx="1609828" cy="1609800"/>
          </a:xfrm>
          <a:prstGeom prst="rect">
            <a:avLst/>
          </a:prstGeom>
          <a:noFill/>
          <a:ln>
            <a:noFill/>
          </a:ln>
        </p:spPr>
      </p:pic>
      <p:pic>
        <p:nvPicPr>
          <p:cNvPr id="1849" name="Google Shape;1849;p1" title="test.png"/>
          <p:cNvPicPr preferRelativeResize="0"/>
          <p:nvPr/>
        </p:nvPicPr>
        <p:blipFill>
          <a:blip r:embed="rId7">
            <a:alphaModFix/>
          </a:blip>
          <a:stretch>
            <a:fillRect/>
          </a:stretch>
        </p:blipFill>
        <p:spPr>
          <a:xfrm>
            <a:off x="209275" y="2903150"/>
            <a:ext cx="6146750" cy="1051675"/>
          </a:xfrm>
          <a:prstGeom prst="rect">
            <a:avLst/>
          </a:prstGeom>
          <a:noFill/>
          <a:ln>
            <a:noFill/>
          </a:ln>
        </p:spPr>
      </p:pic>
      <p:sp>
        <p:nvSpPr>
          <p:cNvPr id="1850" name="Google Shape;1850;p1"/>
          <p:cNvSpPr txBox="1"/>
          <p:nvPr/>
        </p:nvSpPr>
        <p:spPr>
          <a:xfrm>
            <a:off x="676711" y="3103439"/>
            <a:ext cx="5343000" cy="802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CA" sz="3400">
                <a:solidFill>
                  <a:schemeClr val="lt1"/>
                </a:solidFill>
                <a:latin typeface="Roboto ExtraBold"/>
                <a:ea typeface="Roboto ExtraBold"/>
                <a:cs typeface="Roboto ExtraBold"/>
                <a:sym typeface="Roboto ExtraBold"/>
              </a:rPr>
              <a:t>Retail Site Selection</a:t>
            </a:r>
            <a:endParaRPr sz="2400">
              <a:solidFill>
                <a:schemeClr val="lt1"/>
              </a:solidFill>
              <a:latin typeface="Roboto ExtraBold"/>
              <a:ea typeface="Roboto ExtraBold"/>
              <a:cs typeface="Roboto ExtraBold"/>
              <a:sym typeface="Roboto ExtraBold"/>
            </a:endParaRPr>
          </a:p>
          <a:p>
            <a:pPr indent="0" lvl="0" marL="0" rtl="0" algn="l">
              <a:spcBef>
                <a:spcPts val="0"/>
              </a:spcBef>
              <a:spcAft>
                <a:spcPts val="0"/>
              </a:spcAft>
              <a:buNone/>
            </a:pPr>
            <a:r>
              <a:t/>
            </a:r>
            <a:endParaRPr b="1">
              <a:solidFill>
                <a:schemeClr val="dk1"/>
              </a:solidFill>
              <a:highlight>
                <a:schemeClr val="dk1"/>
              </a:highlight>
            </a:endParaRPr>
          </a:p>
        </p:txBody>
      </p:sp>
      <p:pic>
        <p:nvPicPr>
          <p:cNvPr id="1851" name="Google Shape;1851;p1" title="divider.png"/>
          <p:cNvPicPr preferRelativeResize="0"/>
          <p:nvPr/>
        </p:nvPicPr>
        <p:blipFill>
          <a:blip r:embed="rId8">
            <a:alphaModFix/>
          </a:blip>
          <a:stretch>
            <a:fillRect/>
          </a:stretch>
        </p:blipFill>
        <p:spPr>
          <a:xfrm>
            <a:off x="322489" y="6534675"/>
            <a:ext cx="952500" cy="381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2"/>
          <p:cNvSpPr txBox="1"/>
          <p:nvPr>
            <p:ph type="title"/>
          </p:nvPr>
        </p:nvSpPr>
        <p:spPr>
          <a:xfrm>
            <a:off x="381000" y="441325"/>
            <a:ext cx="5627700" cy="99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600"/>
              <a:buFont typeface="Arial"/>
              <a:buNone/>
            </a:pPr>
            <a:r>
              <a:rPr lang="en-CA" sz="3300"/>
              <a:t>Introduction</a:t>
            </a:r>
            <a:br>
              <a:rPr lang="en-CA" sz="3300"/>
            </a:br>
            <a:endParaRPr sz="3300">
              <a:solidFill>
                <a:srgbClr val="4C7CCC"/>
              </a:solidFill>
            </a:endParaRPr>
          </a:p>
        </p:txBody>
      </p:sp>
      <p:sp>
        <p:nvSpPr>
          <p:cNvPr id="1857" name="Google Shape;1857;p2"/>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858" name="Google Shape;1858;p2"/>
          <p:cNvSpPr txBox="1"/>
          <p:nvPr/>
        </p:nvSpPr>
        <p:spPr>
          <a:xfrm>
            <a:off x="381000" y="3912100"/>
            <a:ext cx="7605000" cy="1870200"/>
          </a:xfrm>
          <a:prstGeom prst="rect">
            <a:avLst/>
          </a:prstGeom>
          <a:noFill/>
          <a:ln>
            <a:noFill/>
          </a:ln>
        </p:spPr>
        <p:txBody>
          <a:bodyPr anchorCtr="0" anchor="t" bIns="45700" lIns="91425" spcFirstLastPara="1" rIns="91425" wrap="square" tIns="45700">
            <a:spAutoFit/>
          </a:bodyPr>
          <a:lstStyle/>
          <a:p>
            <a:pPr indent="-361950" lvl="0" marL="457200" marR="0" rtl="0" algn="l">
              <a:lnSpc>
                <a:spcPct val="150000"/>
              </a:lnSpc>
              <a:spcBef>
                <a:spcPts val="0"/>
              </a:spcBef>
              <a:spcAft>
                <a:spcPts val="0"/>
              </a:spcAft>
              <a:buClr>
                <a:schemeClr val="dk1"/>
              </a:buClr>
              <a:buSzPts val="2100"/>
              <a:buChar char="-"/>
            </a:pPr>
            <a:r>
              <a:rPr b="1" lang="en-CA" sz="2100">
                <a:solidFill>
                  <a:schemeClr val="dk1"/>
                </a:solidFill>
              </a:rPr>
              <a:t>Input</a:t>
            </a:r>
            <a:r>
              <a:rPr lang="en-CA" sz="2100">
                <a:solidFill>
                  <a:schemeClr val="dk1"/>
                </a:solidFill>
              </a:rPr>
              <a:t>: Store </a:t>
            </a:r>
            <a:r>
              <a:rPr lang="en-CA" sz="2100">
                <a:solidFill>
                  <a:schemeClr val="dk1"/>
                </a:solidFill>
              </a:rPr>
              <a:t>description, </a:t>
            </a:r>
            <a:r>
              <a:rPr lang="en-CA" sz="2100">
                <a:solidFill>
                  <a:schemeClr val="dk1"/>
                </a:solidFill>
              </a:rPr>
              <a:t>location (s)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b="1" lang="en-CA" sz="2100">
                <a:solidFill>
                  <a:schemeClr val="dk1"/>
                </a:solidFill>
              </a:rPr>
              <a:t>Output</a:t>
            </a:r>
            <a:r>
              <a:rPr lang="en-CA" sz="2100">
                <a:solidFill>
                  <a:schemeClr val="dk1"/>
                </a:solidFill>
              </a:rPr>
              <a:t>: Structured, data-driven reports and scores</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b="1" lang="en-CA" sz="2100">
                <a:solidFill>
                  <a:schemeClr val="dk1"/>
                </a:solidFill>
              </a:rPr>
              <a:t>Feature</a:t>
            </a:r>
            <a:r>
              <a:rPr b="1" lang="en-CA" sz="2100">
                <a:solidFill>
                  <a:schemeClr val="dk1"/>
                </a:solidFill>
              </a:rPr>
              <a:t>:</a:t>
            </a:r>
            <a:r>
              <a:rPr lang="en-CA" sz="2100">
                <a:solidFill>
                  <a:schemeClr val="dk1"/>
                </a:solidFill>
              </a:rPr>
              <a:t> internet access, geospatially aware, guided</a:t>
            </a:r>
            <a:endParaRPr sz="2100">
              <a:solidFill>
                <a:schemeClr val="dk1"/>
              </a:solidFill>
            </a:endParaRPr>
          </a:p>
          <a:p>
            <a:pPr indent="-355600" lvl="0" marL="457200" marR="0" rtl="0" algn="l">
              <a:lnSpc>
                <a:spcPct val="150000"/>
              </a:lnSpc>
              <a:spcBef>
                <a:spcPts val="0"/>
              </a:spcBef>
              <a:spcAft>
                <a:spcPts val="0"/>
              </a:spcAft>
              <a:buClr>
                <a:schemeClr val="dk1"/>
              </a:buClr>
              <a:buSzPts val="2000"/>
              <a:buChar char="-"/>
            </a:pPr>
            <a:r>
              <a:rPr lang="en-CA" sz="2100">
                <a:solidFill>
                  <a:schemeClr val="dk1"/>
                </a:solidFill>
              </a:rPr>
              <a:t>✅real-time data, ✅fast,  ✅explainable, ✅comparable</a:t>
            </a:r>
            <a:r>
              <a:rPr lang="en-CA" sz="2000">
                <a:solidFill>
                  <a:schemeClr val="dk1"/>
                </a:solidFill>
              </a:rPr>
              <a:t> </a:t>
            </a:r>
            <a:endParaRPr sz="2000">
              <a:solidFill>
                <a:schemeClr val="dk1"/>
              </a:solidFill>
            </a:endParaRPr>
          </a:p>
        </p:txBody>
      </p:sp>
      <p:sp>
        <p:nvSpPr>
          <p:cNvPr id="1859" name="Google Shape;1859;p2"/>
          <p:cNvSpPr txBox="1"/>
          <p:nvPr/>
        </p:nvSpPr>
        <p:spPr>
          <a:xfrm>
            <a:off x="381000" y="1067775"/>
            <a:ext cx="7330800" cy="13854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Clr>
                <a:schemeClr val="dk1"/>
              </a:buClr>
              <a:buSzPts val="2000"/>
              <a:buChar char="-"/>
            </a:pPr>
            <a:r>
              <a:rPr lang="en-CA" sz="2100">
                <a:solidFill>
                  <a:schemeClr val="dk1"/>
                </a:solidFill>
              </a:rPr>
              <a:t>Site selection </a:t>
            </a:r>
            <a:r>
              <a:rPr b="1" lang="en-CA" sz="2100">
                <a:solidFill>
                  <a:schemeClr val="dk1"/>
                </a:solidFill>
              </a:rPr>
              <a:t>greatly</a:t>
            </a:r>
            <a:r>
              <a:rPr lang="en-CA" sz="2100">
                <a:solidFill>
                  <a:schemeClr val="dk1"/>
                </a:solidFill>
              </a:rPr>
              <a:t> impact</a:t>
            </a:r>
            <a:r>
              <a:rPr lang="en-CA" sz="2000">
                <a:solidFill>
                  <a:schemeClr val="dk1"/>
                </a:solidFill>
              </a:rPr>
              <a:t> </a:t>
            </a:r>
            <a:endParaRPr b="1" i="1" sz="3500">
              <a:solidFill>
                <a:srgbClr val="5B867F"/>
              </a:solidFill>
              <a:latin typeface="Impact"/>
              <a:ea typeface="Impact"/>
              <a:cs typeface="Impact"/>
              <a:sym typeface="Impact"/>
            </a:endParaRPr>
          </a:p>
          <a:p>
            <a:pPr indent="-361950" lvl="0" marL="457200" rtl="0" algn="l">
              <a:lnSpc>
                <a:spcPct val="150000"/>
              </a:lnSpc>
              <a:spcBef>
                <a:spcPts val="0"/>
              </a:spcBef>
              <a:spcAft>
                <a:spcPts val="0"/>
              </a:spcAft>
              <a:buClr>
                <a:schemeClr val="dk1"/>
              </a:buClr>
              <a:buSzPts val="2100"/>
              <a:buChar char="-"/>
            </a:pPr>
            <a:r>
              <a:rPr lang="en-CA" sz="2100">
                <a:solidFill>
                  <a:schemeClr val="dk1"/>
                </a:solidFill>
              </a:rPr>
              <a:t>⛔complex, ⛔large data </a:t>
            </a:r>
            <a:r>
              <a:rPr lang="en-CA" sz="2100">
                <a:solidFill>
                  <a:schemeClr val="dk1"/>
                </a:solidFill>
              </a:rPr>
              <a:t>volume</a:t>
            </a:r>
            <a:r>
              <a:rPr lang="en-CA" sz="2100">
                <a:solidFill>
                  <a:schemeClr val="dk1"/>
                </a:solidFill>
              </a:rPr>
              <a:t>, ⛔experience-driven </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b="1" lang="en-CA" sz="2100">
                <a:solidFill>
                  <a:schemeClr val="dk1"/>
                </a:solidFill>
              </a:rPr>
              <a:t>⚠️expensive, ⚠️slow, ⚠️subjective</a:t>
            </a:r>
            <a:endParaRPr b="1" sz="2100">
              <a:solidFill>
                <a:schemeClr val="dk1"/>
              </a:solidFill>
            </a:endParaRPr>
          </a:p>
        </p:txBody>
      </p:sp>
      <p:sp>
        <p:nvSpPr>
          <p:cNvPr id="1860" name="Google Shape;1860;p2"/>
          <p:cNvSpPr txBox="1"/>
          <p:nvPr>
            <p:ph idx="4294967295" type="ctrTitle"/>
          </p:nvPr>
        </p:nvSpPr>
        <p:spPr>
          <a:xfrm>
            <a:off x="600561" y="2694098"/>
            <a:ext cx="3894300" cy="449400"/>
          </a:xfrm>
          <a:prstGeom prst="rect">
            <a:avLst/>
          </a:prstGeom>
          <a:noFill/>
          <a:ln>
            <a:noFill/>
          </a:ln>
          <a:effectLst>
            <a:outerShdw blurRad="70166" rotWithShape="0" algn="bl" dir="5400000" dist="23389">
              <a:srgbClr val="000000">
                <a:alpha val="50000"/>
              </a:srgbClr>
            </a:outerShdw>
          </a:effectLst>
        </p:spPr>
        <p:txBody>
          <a:bodyPr anchorCtr="0" anchor="t" bIns="32025" lIns="64025" spcFirstLastPara="1" rIns="64025" wrap="square" tIns="3202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5812">
                <a:solidFill>
                  <a:srgbClr val="76A49D"/>
                </a:solidFill>
                <a:latin typeface="Roboto ExtraBold"/>
                <a:ea typeface="Roboto ExtraBold"/>
                <a:cs typeface="Roboto ExtraBold"/>
                <a:sym typeface="Roboto ExtraBold"/>
              </a:rPr>
              <a:t>SiteSage</a:t>
            </a:r>
            <a:br>
              <a:rPr lang="en-CA" sz="1820"/>
            </a:br>
            <a:endParaRPr sz="1820"/>
          </a:p>
        </p:txBody>
      </p:sp>
      <p:pic>
        <p:nvPicPr>
          <p:cNvPr id="1861" name="Google Shape;1861;p2" title="test copy.png"/>
          <p:cNvPicPr preferRelativeResize="0"/>
          <p:nvPr/>
        </p:nvPicPr>
        <p:blipFill>
          <a:blip r:embed="rId3">
            <a:alphaModFix amt="90000"/>
          </a:blip>
          <a:stretch>
            <a:fillRect/>
          </a:stretch>
        </p:blipFill>
        <p:spPr>
          <a:xfrm>
            <a:off x="3226410" y="2604290"/>
            <a:ext cx="990022" cy="990001"/>
          </a:xfrm>
          <a:prstGeom prst="rect">
            <a:avLst/>
          </a:prstGeom>
          <a:noFill/>
          <a:ln>
            <a:noFill/>
          </a:ln>
          <a:effectLst>
            <a:outerShdw blurRad="70166" rotWithShape="0" algn="bl" dir="5400000" dist="23389">
              <a:srgbClr val="000000">
                <a:alpha val="50000"/>
              </a:srgbClr>
            </a:outerShdw>
          </a:effectLst>
        </p:spPr>
      </p:pic>
      <p:pic>
        <p:nvPicPr>
          <p:cNvPr id="1862" name="Google Shape;1862;p2" title="test.png"/>
          <p:cNvPicPr preferRelativeResize="0"/>
          <p:nvPr/>
        </p:nvPicPr>
        <p:blipFill rotWithShape="1">
          <a:blip r:embed="rId4">
            <a:alphaModFix/>
          </a:blip>
          <a:srcRect b="0" l="0" r="95358" t="0"/>
          <a:stretch/>
        </p:blipFill>
        <p:spPr>
          <a:xfrm>
            <a:off x="642490" y="3477367"/>
            <a:ext cx="3012141" cy="93382"/>
          </a:xfrm>
          <a:prstGeom prst="rect">
            <a:avLst/>
          </a:prstGeom>
          <a:noFill/>
          <a:ln>
            <a:noFill/>
          </a:ln>
          <a:effectLst>
            <a:outerShdw blurRad="70166" rotWithShape="0" algn="bl" dir="5400000" dist="23389">
              <a:srgbClr val="000000">
                <a:alpha val="50000"/>
              </a:srgbClr>
            </a:outerShdw>
          </a:effectLst>
        </p:spPr>
      </p:pic>
      <p:sp>
        <p:nvSpPr>
          <p:cNvPr id="1863" name="Google Shape;1863;p2"/>
          <p:cNvSpPr txBox="1"/>
          <p:nvPr/>
        </p:nvSpPr>
        <p:spPr>
          <a:xfrm>
            <a:off x="4396150" y="926275"/>
            <a:ext cx="2617800" cy="630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en-CA" sz="3500" u="sng">
                <a:solidFill>
                  <a:srgbClr val="FF0000"/>
                </a:solidFill>
                <a:latin typeface="Arial Black"/>
                <a:ea typeface="Arial Black"/>
                <a:cs typeface="Arial Black"/>
                <a:sym typeface="Arial Black"/>
              </a:rPr>
              <a:t>Revenue</a:t>
            </a:r>
            <a:endParaRPr b="1" sz="2000" u="sng">
              <a:solidFill>
                <a:srgbClr val="FF0000"/>
              </a:solidFill>
              <a:latin typeface="Arial Black"/>
              <a:ea typeface="Arial Black"/>
              <a:cs typeface="Arial Black"/>
              <a:sym typeface="Arial Black"/>
            </a:endParaRPr>
          </a:p>
        </p:txBody>
      </p:sp>
      <p:pic>
        <p:nvPicPr>
          <p:cNvPr id="1864" name="Google Shape;1864;p2" title="Untitled Diagram.drawio (3).png"/>
          <p:cNvPicPr preferRelativeResize="0"/>
          <p:nvPr/>
        </p:nvPicPr>
        <p:blipFill>
          <a:blip r:embed="rId5">
            <a:alphaModFix/>
          </a:blip>
          <a:stretch>
            <a:fillRect/>
          </a:stretch>
        </p:blipFill>
        <p:spPr>
          <a:xfrm>
            <a:off x="7913857" y="926271"/>
            <a:ext cx="2748975" cy="4012850"/>
          </a:xfrm>
          <a:prstGeom prst="rect">
            <a:avLst/>
          </a:prstGeom>
          <a:noFill/>
          <a:ln>
            <a:noFill/>
          </a:ln>
        </p:spPr>
      </p:pic>
      <p:sp>
        <p:nvSpPr>
          <p:cNvPr id="1865" name="Google Shape;1865;p2"/>
          <p:cNvSpPr txBox="1"/>
          <p:nvPr/>
        </p:nvSpPr>
        <p:spPr>
          <a:xfrm>
            <a:off x="8499280" y="4939123"/>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700"/>
              <a:t>💲</a:t>
            </a:r>
            <a:r>
              <a:rPr lang="en-CA" sz="2700">
                <a:solidFill>
                  <a:schemeClr val="dk1"/>
                </a:solidFill>
              </a:rPr>
              <a:t>💲💲</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6"/>
          <p:cNvSpPr/>
          <p:nvPr/>
        </p:nvSpPr>
        <p:spPr>
          <a:xfrm>
            <a:off x="4530600" y="5731125"/>
            <a:ext cx="7661400" cy="1217700"/>
          </a:xfrm>
          <a:prstGeom prst="rect">
            <a:avLst/>
          </a:prstGeom>
          <a:solidFill>
            <a:srgbClr val="D0D6D6">
              <a:alpha val="83020"/>
            </a:srgbClr>
          </a:solidFill>
          <a:ln>
            <a:noFill/>
          </a:ln>
        </p:spPr>
        <p:txBody>
          <a:bodyPr anchorCtr="0" anchor="ctr" bIns="79375" lIns="79375" spcFirstLastPara="1" rIns="79375" wrap="square" tIns="79375">
            <a:noAutofit/>
          </a:bodyPr>
          <a:lstStyle/>
          <a:p>
            <a:pPr indent="0" lvl="0" marL="0" rtl="0" algn="ctr">
              <a:spcBef>
                <a:spcPts val="0"/>
              </a:spcBef>
              <a:spcAft>
                <a:spcPts val="0"/>
              </a:spcAft>
              <a:buNone/>
            </a:pPr>
            <a:r>
              <a:t/>
            </a:r>
            <a:endParaRPr sz="1215"/>
          </a:p>
        </p:txBody>
      </p:sp>
      <p:sp>
        <p:nvSpPr>
          <p:cNvPr id="1871" name="Google Shape;1871;p6"/>
          <p:cNvSpPr txBox="1"/>
          <p:nvPr>
            <p:ph type="title"/>
          </p:nvPr>
        </p:nvSpPr>
        <p:spPr>
          <a:xfrm>
            <a:off x="381001" y="338845"/>
            <a:ext cx="8571000" cy="9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sz="3300"/>
              <a:t>User Experience</a:t>
            </a:r>
            <a:endParaRPr sz="2000">
              <a:solidFill>
                <a:srgbClr val="4C7CCC"/>
              </a:solidFill>
            </a:endParaRPr>
          </a:p>
        </p:txBody>
      </p:sp>
      <p:sp>
        <p:nvSpPr>
          <p:cNvPr id="1872" name="Google Shape;1872;p6"/>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873" name="Google Shape;1873;p6"/>
          <p:cNvSpPr txBox="1"/>
          <p:nvPr/>
        </p:nvSpPr>
        <p:spPr>
          <a:xfrm>
            <a:off x="381000" y="1341631"/>
            <a:ext cx="4149600" cy="2986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t/>
            </a:r>
            <a:endParaRPr b="1" sz="2500">
              <a:solidFill>
                <a:srgbClr val="4C7CCC"/>
              </a:solidFill>
            </a:endParaRPr>
          </a:p>
          <a:p>
            <a:pPr indent="-361950" lvl="0" marL="457200" marR="0" rtl="0" algn="l">
              <a:lnSpc>
                <a:spcPct val="115000"/>
              </a:lnSpc>
              <a:spcBef>
                <a:spcPts val="1000"/>
              </a:spcBef>
              <a:spcAft>
                <a:spcPts val="0"/>
              </a:spcAft>
              <a:buClr>
                <a:schemeClr val="dk1"/>
              </a:buClr>
              <a:buSzPts val="2100"/>
              <a:buAutoNum type="arabicPeriod"/>
            </a:pPr>
            <a:r>
              <a:rPr b="1" lang="en-CA" sz="2100">
                <a:solidFill>
                  <a:schemeClr val="dk1"/>
                </a:solidFill>
              </a:rPr>
              <a:t>Enter </a:t>
            </a:r>
            <a:r>
              <a:rPr lang="en-CA" sz="2100">
                <a:solidFill>
                  <a:schemeClr val="dk1"/>
                </a:solidFill>
              </a:rPr>
              <a:t>description</a:t>
            </a:r>
            <a:endParaRPr sz="2100">
              <a:solidFill>
                <a:schemeClr val="dk1"/>
              </a:solidFill>
            </a:endParaRPr>
          </a:p>
          <a:p>
            <a:pPr indent="-361950" lvl="0" marL="457200" marR="0" rtl="0" algn="l">
              <a:lnSpc>
                <a:spcPct val="115000"/>
              </a:lnSpc>
              <a:spcBef>
                <a:spcPts val="1000"/>
              </a:spcBef>
              <a:spcAft>
                <a:spcPts val="0"/>
              </a:spcAft>
              <a:buClr>
                <a:schemeClr val="dk1"/>
              </a:buClr>
              <a:buSzPts val="2100"/>
              <a:buAutoNum type="arabicPeriod"/>
            </a:pPr>
            <a:r>
              <a:rPr b="1" lang="en-CA" sz="2100">
                <a:solidFill>
                  <a:schemeClr val="dk1"/>
                </a:solidFill>
              </a:rPr>
              <a:t>Enter</a:t>
            </a:r>
            <a:r>
              <a:rPr lang="en-CA" sz="2100">
                <a:solidFill>
                  <a:schemeClr val="dk1"/>
                </a:solidFill>
              </a:rPr>
              <a:t> location (s)</a:t>
            </a:r>
            <a:endParaRPr sz="2100">
              <a:solidFill>
                <a:schemeClr val="dk1"/>
              </a:solidFill>
            </a:endParaRPr>
          </a:p>
          <a:p>
            <a:pPr indent="-361950" lvl="0" marL="457200" marR="0" rtl="0" algn="l">
              <a:lnSpc>
                <a:spcPct val="115000"/>
              </a:lnSpc>
              <a:spcBef>
                <a:spcPts val="1000"/>
              </a:spcBef>
              <a:spcAft>
                <a:spcPts val="0"/>
              </a:spcAft>
              <a:buClr>
                <a:schemeClr val="dk1"/>
              </a:buClr>
              <a:buSzPts val="2100"/>
              <a:buAutoNum type="arabicPeriod"/>
            </a:pPr>
            <a:r>
              <a:rPr b="1" lang="en-CA" sz="2100">
                <a:solidFill>
                  <a:schemeClr val="dk1"/>
                </a:solidFill>
              </a:rPr>
              <a:t>Note </a:t>
            </a:r>
            <a:r>
              <a:rPr lang="en-CA" sz="2100">
                <a:solidFill>
                  <a:schemeClr val="dk1"/>
                </a:solidFill>
              </a:rPr>
              <a:t>Map preview</a:t>
            </a:r>
            <a:endParaRPr sz="2100">
              <a:solidFill>
                <a:schemeClr val="dk1"/>
              </a:solidFill>
            </a:endParaRPr>
          </a:p>
          <a:p>
            <a:pPr indent="-361950" lvl="0" marL="457200" marR="0" rtl="0" algn="l">
              <a:lnSpc>
                <a:spcPct val="115000"/>
              </a:lnSpc>
              <a:spcBef>
                <a:spcPts val="1000"/>
              </a:spcBef>
              <a:spcAft>
                <a:spcPts val="0"/>
              </a:spcAft>
              <a:buClr>
                <a:schemeClr val="dk1"/>
              </a:buClr>
              <a:buSzPts val="2100"/>
              <a:buAutoNum type="arabicPeriod"/>
            </a:pPr>
            <a:r>
              <a:rPr b="1" lang="en-CA" sz="2100">
                <a:solidFill>
                  <a:schemeClr val="dk1"/>
                </a:solidFill>
              </a:rPr>
              <a:t>Note </a:t>
            </a:r>
            <a:r>
              <a:rPr lang="en-CA" sz="2100">
                <a:solidFill>
                  <a:schemeClr val="dk1"/>
                </a:solidFill>
              </a:rPr>
              <a:t>Per-stage report</a:t>
            </a:r>
            <a:endParaRPr sz="2100">
              <a:solidFill>
                <a:schemeClr val="dk1"/>
              </a:solidFill>
            </a:endParaRPr>
          </a:p>
          <a:p>
            <a:pPr indent="-361950" lvl="0" marL="457200" marR="0" rtl="0" algn="l">
              <a:lnSpc>
                <a:spcPct val="115000"/>
              </a:lnSpc>
              <a:spcBef>
                <a:spcPts val="1000"/>
              </a:spcBef>
              <a:spcAft>
                <a:spcPts val="0"/>
              </a:spcAft>
              <a:buClr>
                <a:schemeClr val="dk1"/>
              </a:buClr>
              <a:buSzPts val="2100"/>
              <a:buAutoNum type="arabicPeriod"/>
            </a:pPr>
            <a:r>
              <a:rPr b="1" lang="en-CA" sz="2100">
                <a:solidFill>
                  <a:schemeClr val="dk1"/>
                </a:solidFill>
              </a:rPr>
              <a:t>Read</a:t>
            </a:r>
            <a:r>
              <a:rPr lang="en-CA" sz="2100">
                <a:solidFill>
                  <a:schemeClr val="dk1"/>
                </a:solidFill>
              </a:rPr>
              <a:t> summary and report</a:t>
            </a:r>
            <a:endParaRPr sz="2100">
              <a:solidFill>
                <a:schemeClr val="dk1"/>
              </a:solidFill>
            </a:endParaRPr>
          </a:p>
        </p:txBody>
      </p:sp>
      <p:pic>
        <p:nvPicPr>
          <p:cNvPr id="1874" name="Google Shape;1874;p6"/>
          <p:cNvPicPr preferRelativeResize="0"/>
          <p:nvPr/>
        </p:nvPicPr>
        <p:blipFill>
          <a:blip r:embed="rId3">
            <a:alphaModFix/>
          </a:blip>
          <a:stretch>
            <a:fillRect/>
          </a:stretch>
        </p:blipFill>
        <p:spPr>
          <a:xfrm>
            <a:off x="4770350" y="454300"/>
            <a:ext cx="6513099" cy="6040200"/>
          </a:xfrm>
          <a:prstGeom prst="rect">
            <a:avLst/>
          </a:prstGeom>
          <a:noFill/>
          <a:ln>
            <a:noFill/>
          </a:ln>
        </p:spPr>
      </p:pic>
      <p:sp>
        <p:nvSpPr>
          <p:cNvPr id="1875" name="Google Shape;1875;p6"/>
          <p:cNvSpPr/>
          <p:nvPr/>
        </p:nvSpPr>
        <p:spPr>
          <a:xfrm>
            <a:off x="4725550" y="165675"/>
            <a:ext cx="6436500" cy="657300"/>
          </a:xfrm>
          <a:prstGeom prst="rect">
            <a:avLst/>
          </a:prstGeom>
          <a:solidFill>
            <a:srgbClr val="F7F9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6" name="Google Shape;1876;p6"/>
          <p:cNvSpPr txBox="1"/>
          <p:nvPr>
            <p:ph idx="4294967295" type="ctrTitle"/>
          </p:nvPr>
        </p:nvSpPr>
        <p:spPr>
          <a:xfrm>
            <a:off x="4951875" y="340349"/>
            <a:ext cx="2144700" cy="247500"/>
          </a:xfrm>
          <a:prstGeom prst="rect">
            <a:avLst/>
          </a:prstGeom>
          <a:noFill/>
          <a:ln>
            <a:noFill/>
          </a:ln>
          <a:effectLst>
            <a:outerShdw blurRad="38639" rotWithShape="0" algn="bl" dir="5400000" dist="12880">
              <a:srgbClr val="000000">
                <a:alpha val="50000"/>
              </a:srgbClr>
            </a:outerShdw>
          </a:effectLst>
        </p:spPr>
        <p:txBody>
          <a:bodyPr anchorCtr="0" anchor="t" bIns="17625" lIns="35250" spcFirstLastPara="1" rIns="35250" wrap="square" tIns="1762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200">
                <a:solidFill>
                  <a:srgbClr val="76A49D"/>
                </a:solidFill>
                <a:latin typeface="Roboto ExtraBold"/>
                <a:ea typeface="Roboto ExtraBold"/>
                <a:cs typeface="Roboto ExtraBold"/>
                <a:sym typeface="Roboto ExtraBold"/>
              </a:rPr>
              <a:t>SiteSage</a:t>
            </a:r>
            <a:br>
              <a:rPr lang="en-CA" sz="1002"/>
            </a:br>
            <a:endParaRPr sz="1002"/>
          </a:p>
        </p:txBody>
      </p:sp>
      <p:pic>
        <p:nvPicPr>
          <p:cNvPr id="1877" name="Google Shape;1877;p6" title="test copy.png"/>
          <p:cNvPicPr preferRelativeResize="0"/>
          <p:nvPr/>
        </p:nvPicPr>
        <p:blipFill>
          <a:blip r:embed="rId4">
            <a:alphaModFix amt="90000"/>
          </a:blip>
          <a:stretch>
            <a:fillRect/>
          </a:stretch>
        </p:blipFill>
        <p:spPr>
          <a:xfrm>
            <a:off x="6397906" y="290893"/>
            <a:ext cx="545187" cy="545175"/>
          </a:xfrm>
          <a:prstGeom prst="rect">
            <a:avLst/>
          </a:prstGeom>
          <a:noFill/>
          <a:ln>
            <a:noFill/>
          </a:ln>
          <a:effectLst>
            <a:outerShdw blurRad="38639" rotWithShape="0" algn="bl" dir="5400000" dist="12880">
              <a:srgbClr val="000000">
                <a:alpha val="50000"/>
              </a:srgbClr>
            </a:outerShdw>
          </a:effectLst>
        </p:spPr>
      </p:pic>
      <p:pic>
        <p:nvPicPr>
          <p:cNvPr id="1878" name="Google Shape;1878;p6" title="test.png"/>
          <p:cNvPicPr preferRelativeResize="0"/>
          <p:nvPr/>
        </p:nvPicPr>
        <p:blipFill rotWithShape="1">
          <a:blip r:embed="rId5">
            <a:alphaModFix/>
          </a:blip>
          <a:srcRect b="0" l="0" r="95358" t="0"/>
          <a:stretch/>
        </p:blipFill>
        <p:spPr>
          <a:xfrm>
            <a:off x="4974965" y="771680"/>
            <a:ext cx="1658758" cy="51424"/>
          </a:xfrm>
          <a:prstGeom prst="rect">
            <a:avLst/>
          </a:prstGeom>
          <a:noFill/>
          <a:ln>
            <a:noFill/>
          </a:ln>
          <a:effectLst>
            <a:outerShdw blurRad="38639" rotWithShape="0" algn="bl" dir="5400000" dist="12880">
              <a:srgbClr val="000000">
                <a:alpha val="50000"/>
              </a:srgbClr>
            </a:outerShdw>
          </a:effectLst>
        </p:spPr>
      </p:pic>
      <p:pic>
        <p:nvPicPr>
          <p:cNvPr id="1879" name="Google Shape;1879;p6" title="Logo_哥伦比亚.png"/>
          <p:cNvPicPr preferRelativeResize="0"/>
          <p:nvPr/>
        </p:nvPicPr>
        <p:blipFill>
          <a:blip r:embed="rId6">
            <a:alphaModFix/>
          </a:blip>
          <a:stretch>
            <a:fillRect/>
          </a:stretch>
        </p:blipFill>
        <p:spPr>
          <a:xfrm>
            <a:off x="10224100" y="207897"/>
            <a:ext cx="711200" cy="711178"/>
          </a:xfrm>
          <a:prstGeom prst="rect">
            <a:avLst/>
          </a:prstGeom>
          <a:noFill/>
          <a:ln>
            <a:noFill/>
          </a:ln>
        </p:spPr>
      </p:pic>
      <p:pic>
        <p:nvPicPr>
          <p:cNvPr id="1880" name="Google Shape;1880;p6"/>
          <p:cNvPicPr preferRelativeResize="0"/>
          <p:nvPr/>
        </p:nvPicPr>
        <p:blipFill>
          <a:blip r:embed="rId7">
            <a:alphaModFix/>
          </a:blip>
          <a:stretch>
            <a:fillRect/>
          </a:stretch>
        </p:blipFill>
        <p:spPr>
          <a:xfrm>
            <a:off x="9089325" y="290898"/>
            <a:ext cx="1222514" cy="545175"/>
          </a:xfrm>
          <a:prstGeom prst="rect">
            <a:avLst/>
          </a:prstGeom>
          <a:noFill/>
          <a:ln>
            <a:noFill/>
          </a:ln>
        </p:spPr>
      </p:pic>
      <p:pic>
        <p:nvPicPr>
          <p:cNvPr id="1881" name="Google Shape;1881;p6" title="divider.png"/>
          <p:cNvPicPr preferRelativeResize="0"/>
          <p:nvPr/>
        </p:nvPicPr>
        <p:blipFill>
          <a:blip r:embed="rId8">
            <a:alphaModFix/>
          </a:blip>
          <a:stretch>
            <a:fillRect/>
          </a:stretch>
        </p:blipFill>
        <p:spPr>
          <a:xfrm rot="5400000">
            <a:off x="1604587" y="3272497"/>
            <a:ext cx="6296400" cy="82747"/>
          </a:xfrm>
          <a:prstGeom prst="rect">
            <a:avLst/>
          </a:prstGeom>
          <a:noFill/>
          <a:ln>
            <a:noFill/>
          </a:ln>
        </p:spPr>
      </p:pic>
      <p:sp>
        <p:nvSpPr>
          <p:cNvPr id="1882" name="Google Shape;1882;p6"/>
          <p:cNvSpPr/>
          <p:nvPr/>
        </p:nvSpPr>
        <p:spPr>
          <a:xfrm>
            <a:off x="662425" y="4440630"/>
            <a:ext cx="3826500" cy="750900"/>
          </a:xfrm>
          <a:prstGeom prst="rect">
            <a:avLst/>
          </a:prstGeom>
          <a:solidFill>
            <a:srgbClr val="BEE5E5"/>
          </a:solidFill>
          <a:ln>
            <a:noFill/>
          </a:ln>
        </p:spPr>
        <p:txBody>
          <a:bodyPr anchorCtr="0" anchor="ctr" bIns="79375" lIns="79375" spcFirstLastPara="1" rIns="79375" wrap="square" tIns="79375">
            <a:noAutofit/>
          </a:bodyPr>
          <a:lstStyle/>
          <a:p>
            <a:pPr indent="-356590" lvl="0" marL="457200" rtl="0" algn="l">
              <a:spcBef>
                <a:spcPts val="0"/>
              </a:spcBef>
              <a:spcAft>
                <a:spcPts val="0"/>
              </a:spcAft>
              <a:buSzPts val="2016"/>
              <a:buChar char="-"/>
            </a:pPr>
            <a:r>
              <a:rPr lang="en-CA" sz="2015"/>
              <a:t>Score given against rubric</a:t>
            </a:r>
            <a:endParaRPr sz="2015"/>
          </a:p>
          <a:p>
            <a:pPr indent="-356590" lvl="0" marL="457200" rtl="0" algn="l">
              <a:spcBef>
                <a:spcPts val="0"/>
              </a:spcBef>
              <a:spcAft>
                <a:spcPts val="0"/>
              </a:spcAft>
              <a:buSzPts val="2016"/>
              <a:buChar char="-"/>
            </a:pPr>
            <a:r>
              <a:rPr lang="en-CA" sz="2015">
                <a:solidFill>
                  <a:schemeClr val="dk1"/>
                </a:solidFill>
              </a:rPr>
              <a:t>Qualitative explanation </a:t>
            </a:r>
            <a:endParaRPr sz="2015"/>
          </a:p>
        </p:txBody>
      </p:sp>
      <p:sp>
        <p:nvSpPr>
          <p:cNvPr id="1883" name="Google Shape;1883;p6"/>
          <p:cNvSpPr txBox="1"/>
          <p:nvPr/>
        </p:nvSpPr>
        <p:spPr>
          <a:xfrm>
            <a:off x="417300" y="1328595"/>
            <a:ext cx="35115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CA" sz="2400">
                <a:solidFill>
                  <a:srgbClr val="4C7CCC"/>
                </a:solidFill>
              </a:rPr>
              <a:t>End-to-end web app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
          <p:cNvSpPr txBox="1"/>
          <p:nvPr>
            <p:ph type="title"/>
          </p:nvPr>
        </p:nvSpPr>
        <p:spPr>
          <a:xfrm>
            <a:off x="381001" y="441325"/>
            <a:ext cx="8570912" cy="98984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sz="3300"/>
              <a:t>Data and Access</a:t>
            </a:r>
            <a:endParaRPr sz="3300">
              <a:solidFill>
                <a:srgbClr val="4C7CCC"/>
              </a:solidFill>
            </a:endParaRPr>
          </a:p>
        </p:txBody>
      </p:sp>
      <p:sp>
        <p:nvSpPr>
          <p:cNvPr id="1889" name="Google Shape;1889;p3"/>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890" name="Google Shape;1890;p3"/>
          <p:cNvSpPr txBox="1"/>
          <p:nvPr/>
        </p:nvSpPr>
        <p:spPr>
          <a:xfrm>
            <a:off x="273675" y="1143450"/>
            <a:ext cx="10250700" cy="2963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Font typeface="Arial"/>
              <a:buNone/>
            </a:pPr>
            <a:r>
              <a:rPr b="1" lang="en-CA" sz="2600">
                <a:solidFill>
                  <a:srgbClr val="4C7CCC"/>
                </a:solidFill>
              </a:rPr>
              <a:t>Agent accessible</a:t>
            </a:r>
            <a:endParaRPr b="1" sz="2600">
              <a:solidFill>
                <a:schemeClr val="dk1"/>
              </a:solidFill>
            </a:endParaRPr>
          </a:p>
          <a:p>
            <a:pPr indent="0" lvl="0" marL="0" marR="0" rtl="0" algn="l">
              <a:lnSpc>
                <a:spcPct val="150000"/>
              </a:lnSpc>
              <a:spcBef>
                <a:spcPts val="0"/>
              </a:spcBef>
              <a:spcAft>
                <a:spcPts val="0"/>
              </a:spcAft>
              <a:buNone/>
            </a:pPr>
            <a:r>
              <a:t/>
            </a:r>
            <a:endParaRPr b="1" sz="2200">
              <a:solidFill>
                <a:schemeClr val="dk1"/>
              </a:solidFill>
            </a:endParaRPr>
          </a:p>
          <a:p>
            <a:pPr indent="0" lvl="0" marL="0" marR="0" rtl="0" algn="l">
              <a:lnSpc>
                <a:spcPct val="150000"/>
              </a:lnSpc>
              <a:spcBef>
                <a:spcPts val="0"/>
              </a:spcBef>
              <a:spcAft>
                <a:spcPts val="0"/>
              </a:spcAft>
              <a:buNone/>
            </a:pPr>
            <a:r>
              <a:t/>
            </a:r>
            <a:endParaRPr b="1" sz="2200">
              <a:solidFill>
                <a:schemeClr val="dk1"/>
              </a:solidFill>
            </a:endParaRPr>
          </a:p>
          <a:p>
            <a:pPr indent="0" lvl="0" marL="0" marR="0" rtl="0" algn="l">
              <a:lnSpc>
                <a:spcPct val="150000"/>
              </a:lnSpc>
              <a:spcBef>
                <a:spcPts val="0"/>
              </a:spcBef>
              <a:spcAft>
                <a:spcPts val="0"/>
              </a:spcAft>
              <a:buNone/>
            </a:pPr>
            <a:r>
              <a:t/>
            </a:r>
            <a:endParaRPr b="1" sz="2200">
              <a:solidFill>
                <a:schemeClr val="dk1"/>
              </a:solidFill>
            </a:endParaRPr>
          </a:p>
          <a:p>
            <a:pPr indent="0" lvl="0" marL="0" marR="0" rtl="0" algn="l">
              <a:lnSpc>
                <a:spcPct val="150000"/>
              </a:lnSpc>
              <a:spcBef>
                <a:spcPts val="0"/>
              </a:spcBef>
              <a:spcAft>
                <a:spcPts val="0"/>
              </a:spcAft>
              <a:buNone/>
            </a:pPr>
            <a:r>
              <a:t/>
            </a:r>
            <a:endParaRPr b="1" sz="1100">
              <a:solidFill>
                <a:srgbClr val="4C7CCC"/>
              </a:solidFill>
            </a:endParaRPr>
          </a:p>
          <a:p>
            <a:pPr indent="0" lvl="0" marL="0" marR="0" rtl="0" algn="l">
              <a:lnSpc>
                <a:spcPct val="150000"/>
              </a:lnSpc>
              <a:spcBef>
                <a:spcPts val="0"/>
              </a:spcBef>
              <a:spcAft>
                <a:spcPts val="0"/>
              </a:spcAft>
              <a:buNone/>
            </a:pPr>
            <a:r>
              <a:rPr b="1" lang="en-CA" sz="2600">
                <a:solidFill>
                  <a:srgbClr val="4C7CCC"/>
                </a:solidFill>
              </a:rPr>
              <a:t>For Evaluation</a:t>
            </a:r>
            <a:endParaRPr sz="2200">
              <a:solidFill>
                <a:schemeClr val="dk1"/>
              </a:solidFill>
            </a:endParaRPr>
          </a:p>
        </p:txBody>
      </p:sp>
      <p:sp>
        <p:nvSpPr>
          <p:cNvPr id="1891" name="Google Shape;1891;p3"/>
          <p:cNvSpPr txBox="1"/>
          <p:nvPr>
            <p:ph idx="4294967295" type="ctrTitle"/>
          </p:nvPr>
        </p:nvSpPr>
        <p:spPr>
          <a:xfrm>
            <a:off x="2294750" y="5989291"/>
            <a:ext cx="2490900" cy="287400"/>
          </a:xfrm>
          <a:prstGeom prst="rect">
            <a:avLst/>
          </a:prstGeom>
          <a:noFill/>
          <a:ln>
            <a:noFill/>
          </a:ln>
          <a:effectLst>
            <a:outerShdw blurRad="44878" rotWithShape="0" algn="bl" dir="5400000" dist="14959">
              <a:srgbClr val="000000">
                <a:alpha val="50000"/>
              </a:srgbClr>
            </a:outerShdw>
          </a:effectLst>
        </p:spPr>
        <p:txBody>
          <a:bodyPr anchorCtr="0" anchor="t" bIns="20475" lIns="40950" spcFirstLastPara="1" rIns="40950" wrap="square" tIns="2047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717">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rotWithShape="0" algn="bl" dir="5400000" dist="14959">
              <a:srgbClr val="000000">
                <a:alpha val="50000"/>
              </a:srgbClr>
            </a:outerShdw>
          </a:effectLst>
        </p:spPr>
      </p:pic>
      <p:pic>
        <p:nvPicPr>
          <p:cNvPr id="1893" name="Google Shape;1893;p3" title="test.png"/>
          <p:cNvPicPr preferRelativeResize="0"/>
          <p:nvPr/>
        </p:nvPicPr>
        <p:blipFill rotWithShape="1">
          <a:blip r:embed="rId4">
            <a:alphaModFix/>
          </a:blip>
          <a:srcRect b="0" l="0" r="95358" t="0"/>
          <a:stretch/>
        </p:blipFill>
        <p:spPr>
          <a:xfrm>
            <a:off x="2321568" y="6490267"/>
            <a:ext cx="1926584" cy="59727"/>
          </a:xfrm>
          <a:prstGeom prst="rect">
            <a:avLst/>
          </a:prstGeom>
          <a:noFill/>
          <a:ln>
            <a:noFill/>
          </a:ln>
          <a:effectLst>
            <a:outerShdw blurRad="44878" rotWithShape="0" algn="bl" dir="5400000" dist="14959">
              <a:srgbClr val="000000">
                <a:alpha val="50000"/>
              </a:srgbClr>
            </a:outerShdw>
          </a:effectLst>
        </p:spPr>
      </p:pic>
      <p:graphicFrame>
        <p:nvGraphicFramePr>
          <p:cNvPr id="1894" name="Google Shape;1894;p3"/>
          <p:cNvGraphicFramePr/>
          <p:nvPr/>
        </p:nvGraphicFramePr>
        <p:xfrm>
          <a:off x="362850" y="1720775"/>
          <a:ext cx="3000000" cy="3000000"/>
        </p:xfrm>
        <a:graphic>
          <a:graphicData uri="http://schemas.openxmlformats.org/drawingml/2006/table">
            <a:tbl>
              <a:tblPr>
                <a:noFill/>
                <a:tableStyleId>{5FE956DA-A653-4DB3-8777-B323BD731551}</a:tableStyleId>
              </a:tblPr>
              <a:tblGrid>
                <a:gridCol w="2535775"/>
                <a:gridCol w="6725450"/>
              </a:tblGrid>
              <a:tr h="433075">
                <a:tc>
                  <a:txBody>
                    <a:bodyPr/>
                    <a:lstStyle/>
                    <a:p>
                      <a:pPr indent="0" lvl="0" marL="0" rtl="0" algn="l">
                        <a:lnSpc>
                          <a:spcPct val="150000"/>
                        </a:lnSpc>
                        <a:spcBef>
                          <a:spcPts val="0"/>
                        </a:spcBef>
                        <a:spcAft>
                          <a:spcPts val="0"/>
                        </a:spcAft>
                        <a:buNone/>
                      </a:pPr>
                      <a:r>
                        <a:rPr b="1" lang="en-CA" sz="2200">
                          <a:solidFill>
                            <a:schemeClr val="dk1"/>
                          </a:solidFill>
                        </a:rPr>
                        <a:t>Amap API</a:t>
                      </a:r>
                      <a:endParaRPr/>
                    </a:p>
                  </a:txBody>
                  <a:tcPr marT="91425" marB="91425" marR="91425" marL="91425"/>
                </a:tc>
                <a:tc>
                  <a:txBody>
                    <a:bodyPr/>
                    <a:lstStyle/>
                    <a:p>
                      <a:pPr indent="0" lvl="0" marL="0" rtl="0" algn="l">
                        <a:lnSpc>
                          <a:spcPct val="150000"/>
                        </a:lnSpc>
                        <a:spcBef>
                          <a:spcPts val="0"/>
                        </a:spcBef>
                        <a:spcAft>
                          <a:spcPts val="0"/>
                        </a:spcAft>
                        <a:buNone/>
                      </a:pPr>
                      <a:r>
                        <a:rPr lang="en-CA" sz="2200">
                          <a:solidFill>
                            <a:schemeClr val="dk1"/>
                          </a:solidFill>
                        </a:rPr>
                        <a:t>geocoding, static map, nearby search</a:t>
                      </a:r>
                      <a:endParaRPr/>
                    </a:p>
                  </a:txBody>
                  <a:tcPr marT="91425" marB="91425" marR="91425" marL="91425"/>
                </a:tc>
              </a:tr>
              <a:tr h="381000">
                <a:tc>
                  <a:txBody>
                    <a:bodyPr/>
                    <a:lstStyle/>
                    <a:p>
                      <a:pPr indent="0" lvl="0" marL="0" rtl="0" algn="l">
                        <a:lnSpc>
                          <a:spcPct val="150000"/>
                        </a:lnSpc>
                        <a:spcBef>
                          <a:spcPts val="0"/>
                        </a:spcBef>
                        <a:spcAft>
                          <a:spcPts val="0"/>
                        </a:spcAft>
                        <a:buClr>
                          <a:schemeClr val="dk1"/>
                        </a:buClr>
                        <a:buSzPts val="1100"/>
                        <a:buFont typeface="Arial"/>
                        <a:buNone/>
                      </a:pPr>
                      <a:r>
                        <a:rPr b="1" lang="en-CA" sz="2200">
                          <a:solidFill>
                            <a:schemeClr val="dk1"/>
                          </a:solidFill>
                        </a:rPr>
                        <a:t>WorldPop API</a:t>
                      </a:r>
                      <a:endParaRPr/>
                    </a:p>
                  </a:txBody>
                  <a:tcPr marT="91425" marB="91425" marR="91425" marL="91425"/>
                </a:tc>
                <a:tc>
                  <a:txBody>
                    <a:bodyPr/>
                    <a:lstStyle/>
                    <a:p>
                      <a:pPr indent="0" lvl="0" marL="0" rtl="0" algn="l">
                        <a:lnSpc>
                          <a:spcPct val="150000"/>
                        </a:lnSpc>
                        <a:spcBef>
                          <a:spcPts val="0"/>
                        </a:spcBef>
                        <a:spcAft>
                          <a:spcPts val="0"/>
                        </a:spcAft>
                        <a:buNone/>
                      </a:pPr>
                      <a:r>
                        <a:rPr lang="en-CA" sz="2200">
                          <a:solidFill>
                            <a:schemeClr val="dk1"/>
                          </a:solidFill>
                        </a:rPr>
                        <a:t>population, age, gender</a:t>
                      </a:r>
                      <a:endParaRPr/>
                    </a:p>
                  </a:txBody>
                  <a:tcPr marT="91425" marB="91425" marR="91425" marL="91425"/>
                </a:tc>
              </a:tr>
              <a:tr h="516450">
                <a:tc>
                  <a:txBody>
                    <a:bodyPr/>
                    <a:lstStyle/>
                    <a:p>
                      <a:pPr indent="0" lvl="0" marL="0" rtl="0" algn="l">
                        <a:lnSpc>
                          <a:spcPct val="150000"/>
                        </a:lnSpc>
                        <a:spcBef>
                          <a:spcPts val="0"/>
                        </a:spcBef>
                        <a:spcAft>
                          <a:spcPts val="0"/>
                        </a:spcAft>
                        <a:buClr>
                          <a:schemeClr val="dk1"/>
                        </a:buClr>
                        <a:buSzPts val="1100"/>
                        <a:buFont typeface="Arial"/>
                        <a:buNone/>
                      </a:pPr>
                      <a:r>
                        <a:rPr b="1" lang="en-CA" sz="2200">
                          <a:solidFill>
                            <a:schemeClr val="dk1"/>
                          </a:solidFill>
                        </a:rPr>
                        <a:t>Open Internet</a:t>
                      </a:r>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CA" sz="2200">
                          <a:solidFill>
                            <a:schemeClr val="dk1"/>
                          </a:solidFill>
                        </a:rPr>
                        <a:t>general information and public data (reviews, POIs)</a:t>
                      </a:r>
                      <a:endParaRPr/>
                    </a:p>
                  </a:txBody>
                  <a:tcPr marT="91425" marB="91425" marR="91425" marL="91425"/>
                </a:tc>
              </a:tr>
            </a:tbl>
          </a:graphicData>
        </a:graphic>
      </p:graphicFrame>
      <p:graphicFrame>
        <p:nvGraphicFramePr>
          <p:cNvPr id="1895" name="Google Shape;1895;p3"/>
          <p:cNvGraphicFramePr/>
          <p:nvPr/>
        </p:nvGraphicFramePr>
        <p:xfrm>
          <a:off x="362850" y="4106550"/>
          <a:ext cx="3000000" cy="3000000"/>
        </p:xfrm>
        <a:graphic>
          <a:graphicData uri="http://schemas.openxmlformats.org/drawingml/2006/table">
            <a:tbl>
              <a:tblPr>
                <a:noFill/>
                <a:tableStyleId>{5FE956DA-A653-4DB3-8777-B323BD731551}</a:tableStyleId>
              </a:tblPr>
              <a:tblGrid>
                <a:gridCol w="2535775"/>
                <a:gridCol w="6725450"/>
              </a:tblGrid>
              <a:tr h="59725">
                <a:tc>
                  <a:txBody>
                    <a:bodyPr/>
                    <a:lstStyle/>
                    <a:p>
                      <a:pPr indent="0" lvl="0" marL="0" rtl="0" algn="l">
                        <a:lnSpc>
                          <a:spcPct val="150000"/>
                        </a:lnSpc>
                        <a:spcBef>
                          <a:spcPts val="0"/>
                        </a:spcBef>
                        <a:spcAft>
                          <a:spcPts val="0"/>
                        </a:spcAft>
                        <a:buNone/>
                      </a:pPr>
                      <a:r>
                        <a:rPr b="1" lang="en-CA" sz="2200">
                          <a:solidFill>
                            <a:schemeClr val="dk1"/>
                          </a:solidFill>
                        </a:rPr>
                        <a:t>Dianping API</a:t>
                      </a:r>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CA" sz="2200">
                          <a:solidFill>
                            <a:schemeClr val="dk1"/>
                          </a:solidFill>
                        </a:rPr>
                        <a:t>store ratings &amp; 30-day review → estimate traffic</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4"/>
          <p:cNvSpPr txBox="1"/>
          <p:nvPr>
            <p:ph type="title"/>
          </p:nvPr>
        </p:nvSpPr>
        <p:spPr>
          <a:xfrm>
            <a:off x="352151" y="199200"/>
            <a:ext cx="8571000" cy="9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a:t>Architecture: </a:t>
            </a:r>
            <a:r>
              <a:rPr lang="en-CA" sz="2400">
                <a:solidFill>
                  <a:srgbClr val="4C7CCC"/>
                </a:solidFill>
              </a:rPr>
              <a:t>System</a:t>
            </a:r>
            <a:r>
              <a:rPr lang="en-CA" sz="2400"/>
              <a:t> </a:t>
            </a:r>
            <a:r>
              <a:rPr lang="en-CA" sz="2400">
                <a:solidFill>
                  <a:srgbClr val="4C7CCC"/>
                </a:solidFill>
              </a:rPr>
              <a:t>Workflow</a:t>
            </a:r>
            <a:endParaRPr sz="2400"/>
          </a:p>
        </p:txBody>
      </p:sp>
      <p:sp>
        <p:nvSpPr>
          <p:cNvPr id="1901" name="Google Shape;1901;p4"/>
          <p:cNvSpPr txBox="1"/>
          <p:nvPr>
            <p:ph idx="12" type="sldNum"/>
          </p:nvPr>
        </p:nvSpPr>
        <p:spPr>
          <a:xfrm>
            <a:off x="11099800" y="6229815"/>
            <a:ext cx="711300" cy="264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902" name="Google Shape;1902;p4"/>
          <p:cNvSpPr txBox="1"/>
          <p:nvPr>
            <p:ph idx="4294967295" type="ctrTitle"/>
          </p:nvPr>
        </p:nvSpPr>
        <p:spPr>
          <a:xfrm>
            <a:off x="2294750" y="5989291"/>
            <a:ext cx="2490900" cy="287400"/>
          </a:xfrm>
          <a:prstGeom prst="rect">
            <a:avLst/>
          </a:prstGeom>
          <a:noFill/>
          <a:ln>
            <a:noFill/>
          </a:ln>
          <a:effectLst>
            <a:outerShdw blurRad="44878" rotWithShape="0" algn="bl" dir="5400000" dist="14959">
              <a:srgbClr val="000000">
                <a:alpha val="50000"/>
              </a:srgbClr>
            </a:outerShdw>
          </a:effectLst>
        </p:spPr>
        <p:txBody>
          <a:bodyPr anchorCtr="0" anchor="t" bIns="20475" lIns="40950" spcFirstLastPara="1" rIns="40950" wrap="square" tIns="2047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717">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rotWithShape="0" algn="bl" dir="5400000" dist="14959">
              <a:srgbClr val="000000">
                <a:alpha val="50000"/>
              </a:srgbClr>
            </a:outerShdw>
          </a:effectLst>
        </p:spPr>
      </p:pic>
      <p:pic>
        <p:nvPicPr>
          <p:cNvPr id="1904" name="Google Shape;1904;p4" title="test.png"/>
          <p:cNvPicPr preferRelativeResize="0"/>
          <p:nvPr/>
        </p:nvPicPr>
        <p:blipFill rotWithShape="1">
          <a:blip r:embed="rId4">
            <a:alphaModFix/>
          </a:blip>
          <a:srcRect b="0" l="0" r="95358" t="0"/>
          <a:stretch/>
        </p:blipFill>
        <p:spPr>
          <a:xfrm>
            <a:off x="2321568" y="6490267"/>
            <a:ext cx="1926584" cy="59727"/>
          </a:xfrm>
          <a:prstGeom prst="rect">
            <a:avLst/>
          </a:prstGeom>
          <a:noFill/>
          <a:ln>
            <a:noFill/>
          </a:ln>
          <a:effectLst>
            <a:outerShdw blurRad="44878" rotWithShape="0" algn="bl" dir="5400000" dist="14959">
              <a:srgbClr val="000000">
                <a:alpha val="50000"/>
              </a:srgbClr>
            </a:outerShdw>
          </a:effectLst>
        </p:spPr>
      </p:pic>
      <p:pic>
        <p:nvPicPr>
          <p:cNvPr id="1905" name="Google Shape;1905;p4" title="divider.png"/>
          <p:cNvPicPr preferRelativeResize="0"/>
          <p:nvPr/>
        </p:nvPicPr>
        <p:blipFill>
          <a:blip r:embed="rId5">
            <a:alphaModFix/>
          </a:blip>
          <a:stretch>
            <a:fillRect/>
          </a:stretch>
        </p:blipFill>
        <p:spPr>
          <a:xfrm rot="5400000">
            <a:off x="-2268360" y="3227442"/>
            <a:ext cx="5010042" cy="86522"/>
          </a:xfrm>
          <a:prstGeom prst="rect">
            <a:avLst/>
          </a:prstGeom>
          <a:noFill/>
          <a:ln>
            <a:noFill/>
          </a:ln>
        </p:spPr>
      </p:pic>
      <p:pic>
        <p:nvPicPr>
          <p:cNvPr id="1906" name="Google Shape;1906;p4"/>
          <p:cNvPicPr preferRelativeResize="0"/>
          <p:nvPr/>
        </p:nvPicPr>
        <p:blipFill rotWithShape="1">
          <a:blip r:embed="rId6">
            <a:alphaModFix/>
          </a:blip>
          <a:srcRect b="1900" l="660" r="729" t="1649"/>
          <a:stretch/>
        </p:blipFill>
        <p:spPr>
          <a:xfrm>
            <a:off x="279925" y="765675"/>
            <a:ext cx="11650150" cy="501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5"/>
          <p:cNvSpPr txBox="1"/>
          <p:nvPr>
            <p:ph type="title"/>
          </p:nvPr>
        </p:nvSpPr>
        <p:spPr>
          <a:xfrm>
            <a:off x="381001" y="383593"/>
            <a:ext cx="8571000" cy="9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a:t>Architecture: </a:t>
            </a:r>
            <a:r>
              <a:rPr lang="en-CA" sz="2400">
                <a:solidFill>
                  <a:srgbClr val="4C7CCC"/>
                </a:solidFill>
              </a:rPr>
              <a:t>Agent Design</a:t>
            </a:r>
            <a:endParaRPr/>
          </a:p>
        </p:txBody>
      </p:sp>
      <p:sp>
        <p:nvSpPr>
          <p:cNvPr id="1912" name="Google Shape;1912;p5"/>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pic>
        <p:nvPicPr>
          <p:cNvPr id="1913" name="Google Shape;1913;p5"/>
          <p:cNvPicPr preferRelativeResize="0"/>
          <p:nvPr/>
        </p:nvPicPr>
        <p:blipFill rotWithShape="1">
          <a:blip r:embed="rId3">
            <a:alphaModFix/>
          </a:blip>
          <a:srcRect b="7201" l="3639" r="3999" t="7269"/>
          <a:stretch/>
        </p:blipFill>
        <p:spPr>
          <a:xfrm>
            <a:off x="286525" y="1006186"/>
            <a:ext cx="11422875" cy="3607950"/>
          </a:xfrm>
          <a:prstGeom prst="rect">
            <a:avLst/>
          </a:prstGeom>
          <a:noFill/>
          <a:ln>
            <a:noFill/>
          </a:ln>
          <a:effectLst>
            <a:outerShdw blurRad="68555" rotWithShape="0" algn="bl" dir="5400000" dist="22852">
              <a:srgbClr val="000000">
                <a:alpha val="50000"/>
              </a:srgbClr>
            </a:outerShdw>
          </a:effectLst>
        </p:spPr>
      </p:pic>
      <p:sp>
        <p:nvSpPr>
          <p:cNvPr id="1914" name="Google Shape;1914;p5"/>
          <p:cNvSpPr txBox="1"/>
          <p:nvPr/>
        </p:nvSpPr>
        <p:spPr>
          <a:xfrm>
            <a:off x="551550" y="4735250"/>
            <a:ext cx="10250700" cy="954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chemeClr val="dk1"/>
              </a:buClr>
              <a:buSzPts val="2000"/>
              <a:buChar char="-"/>
            </a:pPr>
            <a:r>
              <a:rPr b="1" lang="en-CA" sz="2000">
                <a:solidFill>
                  <a:schemeClr val="dk1"/>
                </a:solidFill>
              </a:rPr>
              <a:t>Customer, Traffic, Competition Analysis modules.</a:t>
            </a:r>
            <a:endParaRPr b="1" sz="2000">
              <a:solidFill>
                <a:schemeClr val="dk1"/>
              </a:solidFill>
            </a:endParaRPr>
          </a:p>
          <a:p>
            <a:pPr indent="-355600" lvl="0" marL="457200" marR="0" rtl="0" algn="l">
              <a:lnSpc>
                <a:spcPct val="150000"/>
              </a:lnSpc>
              <a:spcBef>
                <a:spcPts val="0"/>
              </a:spcBef>
              <a:spcAft>
                <a:spcPts val="0"/>
              </a:spcAft>
              <a:buClr>
                <a:schemeClr val="dk1"/>
              </a:buClr>
              <a:buSzPts val="2000"/>
              <a:buChar char="-"/>
            </a:pPr>
            <a:r>
              <a:rPr b="1" lang="en-CA" sz="2000">
                <a:solidFill>
                  <a:schemeClr val="dk1"/>
                </a:solidFill>
              </a:rPr>
              <a:t>ReAct Paradigm: </a:t>
            </a:r>
            <a:r>
              <a:rPr b="1" lang="en-CA" sz="2000">
                <a:solidFill>
                  <a:schemeClr val="dk1"/>
                </a:solidFill>
              </a:rPr>
              <a:t>Reason</a:t>
            </a:r>
            <a:r>
              <a:rPr b="1" lang="en-CA" sz="2000">
                <a:solidFill>
                  <a:schemeClr val="dk1"/>
                </a:solidFill>
              </a:rPr>
              <a:t> and Act.</a:t>
            </a:r>
            <a:endParaRPr b="1" sz="2000">
              <a:solidFill>
                <a:schemeClr val="dk1"/>
              </a:solidFill>
            </a:endParaRPr>
          </a:p>
        </p:txBody>
      </p:sp>
      <p:sp>
        <p:nvSpPr>
          <p:cNvPr id="1915" name="Google Shape;1915;p5"/>
          <p:cNvSpPr txBox="1"/>
          <p:nvPr>
            <p:ph idx="4294967295" type="ctrTitle"/>
          </p:nvPr>
        </p:nvSpPr>
        <p:spPr>
          <a:xfrm>
            <a:off x="2294750" y="5989291"/>
            <a:ext cx="2490900" cy="287400"/>
          </a:xfrm>
          <a:prstGeom prst="rect">
            <a:avLst/>
          </a:prstGeom>
          <a:noFill/>
          <a:ln>
            <a:noFill/>
          </a:ln>
          <a:effectLst>
            <a:outerShdw blurRad="44878" rotWithShape="0" algn="bl" dir="5400000" dist="14959">
              <a:srgbClr val="000000">
                <a:alpha val="50000"/>
              </a:srgbClr>
            </a:outerShdw>
          </a:effectLst>
        </p:spPr>
        <p:txBody>
          <a:bodyPr anchorCtr="0" anchor="t" bIns="20475" lIns="40950" spcFirstLastPara="1" rIns="40950" wrap="square" tIns="2047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717">
                <a:solidFill>
                  <a:srgbClr val="76A49D"/>
                </a:solidFill>
                <a:latin typeface="Roboto ExtraBold"/>
                <a:ea typeface="Roboto ExtraBold"/>
                <a:cs typeface="Roboto ExtraBold"/>
                <a:sym typeface="Roboto ExtraBold"/>
              </a:rPr>
              <a:t>SiteSage</a:t>
            </a:r>
            <a:br>
              <a:rPr lang="en-CA" sz="1164"/>
            </a:br>
            <a:endParaRPr sz="1164"/>
          </a:p>
        </p:txBody>
      </p:sp>
      <p:pic>
        <p:nvPicPr>
          <p:cNvPr id="1916" name="Google Shape;1916;p5" title="test copy.png"/>
          <p:cNvPicPr preferRelativeResize="0"/>
          <p:nvPr/>
        </p:nvPicPr>
        <p:blipFill>
          <a:blip r:embed="rId4">
            <a:alphaModFix amt="90000"/>
          </a:blip>
          <a:stretch>
            <a:fillRect/>
          </a:stretch>
        </p:blipFill>
        <p:spPr>
          <a:xfrm>
            <a:off x="3974260" y="5931850"/>
            <a:ext cx="633213" cy="633201"/>
          </a:xfrm>
          <a:prstGeom prst="rect">
            <a:avLst/>
          </a:prstGeom>
          <a:noFill/>
          <a:ln>
            <a:noFill/>
          </a:ln>
          <a:effectLst>
            <a:outerShdw blurRad="44878" rotWithShape="0" algn="bl" dir="5400000" dist="14959">
              <a:srgbClr val="000000">
                <a:alpha val="50000"/>
              </a:srgbClr>
            </a:outerShdw>
          </a:effectLst>
        </p:spPr>
      </p:pic>
      <p:pic>
        <p:nvPicPr>
          <p:cNvPr id="1917" name="Google Shape;1917;p5" title="test.png"/>
          <p:cNvPicPr preferRelativeResize="0"/>
          <p:nvPr/>
        </p:nvPicPr>
        <p:blipFill rotWithShape="1">
          <a:blip r:embed="rId5">
            <a:alphaModFix/>
          </a:blip>
          <a:srcRect b="0" l="0" r="95358" t="0"/>
          <a:stretch/>
        </p:blipFill>
        <p:spPr>
          <a:xfrm>
            <a:off x="2321568" y="6490267"/>
            <a:ext cx="1926584" cy="59727"/>
          </a:xfrm>
          <a:prstGeom prst="rect">
            <a:avLst/>
          </a:prstGeom>
          <a:noFill/>
          <a:ln>
            <a:noFill/>
          </a:ln>
          <a:effectLst>
            <a:outerShdw blurRad="44878" rotWithShape="0" algn="bl" dir="5400000" dist="14959">
              <a:srgbClr val="000000">
                <a:alpha val="50000"/>
              </a:srgbClr>
            </a:outerShdw>
          </a:effectLst>
        </p:spPr>
      </p:pic>
      <p:pic>
        <p:nvPicPr>
          <p:cNvPr id="1918" name="Google Shape;1918;p5" title="divider.png"/>
          <p:cNvPicPr preferRelativeResize="0"/>
          <p:nvPr/>
        </p:nvPicPr>
        <p:blipFill>
          <a:blip r:embed="rId6">
            <a:alphaModFix/>
          </a:blip>
          <a:stretch>
            <a:fillRect/>
          </a:stretch>
        </p:blipFill>
        <p:spPr>
          <a:xfrm rot="5400000">
            <a:off x="-1561339" y="2764199"/>
            <a:ext cx="3603824" cy="919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7"/>
          <p:cNvSpPr txBox="1"/>
          <p:nvPr>
            <p:ph type="title"/>
          </p:nvPr>
        </p:nvSpPr>
        <p:spPr>
          <a:xfrm>
            <a:off x="381001" y="441325"/>
            <a:ext cx="8571000" cy="9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sz="3300"/>
              <a:t>Risks</a:t>
            </a:r>
            <a:endParaRPr sz="3300">
              <a:solidFill>
                <a:srgbClr val="4C7CCC"/>
              </a:solidFill>
            </a:endParaRPr>
          </a:p>
        </p:txBody>
      </p:sp>
      <p:sp>
        <p:nvSpPr>
          <p:cNvPr id="1924" name="Google Shape;1924;p7"/>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925" name="Google Shape;1925;p7"/>
          <p:cNvSpPr txBox="1"/>
          <p:nvPr>
            <p:ph idx="4294967295" type="ctrTitle"/>
          </p:nvPr>
        </p:nvSpPr>
        <p:spPr>
          <a:xfrm>
            <a:off x="2294750" y="5989291"/>
            <a:ext cx="2490900" cy="287400"/>
          </a:xfrm>
          <a:prstGeom prst="rect">
            <a:avLst/>
          </a:prstGeom>
          <a:noFill/>
          <a:ln>
            <a:noFill/>
          </a:ln>
          <a:effectLst>
            <a:outerShdw blurRad="44878" rotWithShape="0" algn="bl" dir="5400000" dist="14959">
              <a:srgbClr val="000000">
                <a:alpha val="50000"/>
              </a:srgbClr>
            </a:outerShdw>
          </a:effectLst>
        </p:spPr>
        <p:txBody>
          <a:bodyPr anchorCtr="0" anchor="t" bIns="20475" lIns="40950" spcFirstLastPara="1" rIns="40950" wrap="square" tIns="2047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717">
                <a:solidFill>
                  <a:srgbClr val="76A49D"/>
                </a:solidFill>
                <a:latin typeface="Roboto ExtraBold"/>
                <a:ea typeface="Roboto ExtraBold"/>
                <a:cs typeface="Roboto ExtraBold"/>
                <a:sym typeface="Roboto ExtraBold"/>
              </a:rPr>
              <a:t>SiteSage</a:t>
            </a:r>
            <a:br>
              <a:rPr lang="en-CA" sz="1164"/>
            </a:br>
            <a:endParaRPr sz="1164"/>
          </a:p>
        </p:txBody>
      </p:sp>
      <p:pic>
        <p:nvPicPr>
          <p:cNvPr id="1926" name="Google Shape;1926;p7"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rotWithShape="0" algn="bl" dir="5400000" dist="14959">
              <a:srgbClr val="000000">
                <a:alpha val="50000"/>
              </a:srgbClr>
            </a:outerShdw>
          </a:effectLst>
        </p:spPr>
      </p:pic>
      <p:pic>
        <p:nvPicPr>
          <p:cNvPr id="1927" name="Google Shape;1927;p7" title="test.png"/>
          <p:cNvPicPr preferRelativeResize="0"/>
          <p:nvPr/>
        </p:nvPicPr>
        <p:blipFill rotWithShape="1">
          <a:blip r:embed="rId4">
            <a:alphaModFix/>
          </a:blip>
          <a:srcRect b="0" l="0" r="95358" t="0"/>
          <a:stretch/>
        </p:blipFill>
        <p:spPr>
          <a:xfrm>
            <a:off x="2321568" y="6490267"/>
            <a:ext cx="1926584" cy="59727"/>
          </a:xfrm>
          <a:prstGeom prst="rect">
            <a:avLst/>
          </a:prstGeom>
          <a:noFill/>
          <a:ln>
            <a:noFill/>
          </a:ln>
          <a:effectLst>
            <a:outerShdw blurRad="44878" rotWithShape="0" algn="bl" dir="5400000" dist="14959">
              <a:srgbClr val="000000">
                <a:alpha val="50000"/>
              </a:srgbClr>
            </a:outerShdw>
          </a:effectLst>
        </p:spPr>
      </p:pic>
      <p:graphicFrame>
        <p:nvGraphicFramePr>
          <p:cNvPr id="1928" name="Google Shape;1928;p7"/>
          <p:cNvGraphicFramePr/>
          <p:nvPr/>
        </p:nvGraphicFramePr>
        <p:xfrm>
          <a:off x="584809" y="1223429"/>
          <a:ext cx="3000000" cy="3000000"/>
        </p:xfrm>
        <a:graphic>
          <a:graphicData uri="http://schemas.openxmlformats.org/drawingml/2006/table">
            <a:tbl>
              <a:tblPr>
                <a:noFill/>
                <a:tableStyleId>{484F9126-4DCC-4F08-8FB2-B3E9ED6B1A76}</a:tableStyleId>
              </a:tblPr>
              <a:tblGrid>
                <a:gridCol w="737075"/>
                <a:gridCol w="2004900"/>
                <a:gridCol w="2060375"/>
                <a:gridCol w="3670425"/>
              </a:tblGrid>
              <a:tr h="12700">
                <a:tc>
                  <a:txBody>
                    <a:bodyPr/>
                    <a:lstStyle/>
                    <a:p>
                      <a:pPr indent="0" lvl="0" marL="0" rtl="0" algn="l">
                        <a:lnSpc>
                          <a:spcPct val="115000"/>
                        </a:lnSpc>
                        <a:spcBef>
                          <a:spcPts val="0"/>
                        </a:spcBef>
                        <a:spcAft>
                          <a:spcPts val="0"/>
                        </a:spcAft>
                        <a:buNone/>
                      </a:pPr>
                      <a:r>
                        <a:rPr b="1" lang="en-CA" sz="2200"/>
                        <a:t>ID</a:t>
                      </a:r>
                      <a:endParaRPr b="1"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b="1" lang="en-CA" sz="2200"/>
                        <a:t>Risk Name</a:t>
                      </a:r>
                      <a:endParaRPr b="1"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b="1" lang="en-CA" sz="2200"/>
                        <a:t>Cause</a:t>
                      </a:r>
                      <a:endParaRPr b="1"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b="1" lang="en-CA" sz="2200"/>
                        <a:t>Mitigation</a:t>
                      </a:r>
                      <a:endParaRPr b="1" sz="2200"/>
                    </a:p>
                  </a:txBody>
                  <a:tcPr marT="63500" marB="63500" marR="63500" marL="63500">
                    <a:solidFill>
                      <a:srgbClr val="FFFEF9"/>
                    </a:solidFill>
                  </a:tcPr>
                </a:tc>
              </a:tr>
              <a:tr h="12700">
                <a:tc>
                  <a:txBody>
                    <a:bodyPr/>
                    <a:lstStyle/>
                    <a:p>
                      <a:pPr indent="0" lvl="0" marL="0" rtl="0" algn="l">
                        <a:lnSpc>
                          <a:spcPct val="115000"/>
                        </a:lnSpc>
                        <a:spcBef>
                          <a:spcPts val="0"/>
                        </a:spcBef>
                        <a:spcAft>
                          <a:spcPts val="0"/>
                        </a:spcAft>
                        <a:buNone/>
                      </a:pPr>
                      <a:r>
                        <a:rPr lang="en-CA" sz="2200"/>
                        <a:t>H1</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Internet Data Drift</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Data not recent</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solidFill>
                            <a:schemeClr val="dk1"/>
                          </a:solidFill>
                        </a:rPr>
                        <a:t>P</a:t>
                      </a:r>
                      <a:r>
                        <a:rPr lang="en-CA" sz="2200">
                          <a:solidFill>
                            <a:schemeClr val="dk1"/>
                          </a:solidFill>
                        </a:rPr>
                        <a:t>rompt </a:t>
                      </a:r>
                      <a:r>
                        <a:rPr lang="en-CA" sz="2200"/>
                        <a:t>d</a:t>
                      </a:r>
                      <a:r>
                        <a:rPr lang="en-CA" sz="2200"/>
                        <a:t>ate limit, rule-based filter.</a:t>
                      </a:r>
                      <a:endParaRPr sz="2200"/>
                    </a:p>
                  </a:txBody>
                  <a:tcPr marT="63500" marB="63500" marR="63500" marL="63500">
                    <a:solidFill>
                      <a:srgbClr val="FFFEF9"/>
                    </a:solidFill>
                  </a:tcPr>
                </a:tc>
              </a:tr>
              <a:tr h="12700">
                <a:tc>
                  <a:txBody>
                    <a:bodyPr/>
                    <a:lstStyle/>
                    <a:p>
                      <a:pPr indent="0" lvl="0" marL="0" rtl="0" algn="l">
                        <a:lnSpc>
                          <a:spcPct val="115000"/>
                        </a:lnSpc>
                        <a:spcBef>
                          <a:spcPts val="0"/>
                        </a:spcBef>
                        <a:spcAft>
                          <a:spcPts val="0"/>
                        </a:spcAft>
                        <a:buNone/>
                      </a:pPr>
                      <a:r>
                        <a:rPr lang="en-CA" sz="2200"/>
                        <a:t>H2</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Data Availability</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Limited open data</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Limit scope, provide api to key data source.</a:t>
                      </a:r>
                      <a:endParaRPr sz="2200"/>
                    </a:p>
                  </a:txBody>
                  <a:tcPr marT="63500" marB="63500" marR="63500" marL="63500">
                    <a:solidFill>
                      <a:srgbClr val="FFFEF9"/>
                    </a:solidFill>
                  </a:tcPr>
                </a:tc>
              </a:tr>
              <a:tr h="12700">
                <a:tc>
                  <a:txBody>
                    <a:bodyPr/>
                    <a:lstStyle/>
                    <a:p>
                      <a:pPr indent="0" lvl="0" marL="0" rtl="0" algn="l">
                        <a:lnSpc>
                          <a:spcPct val="115000"/>
                        </a:lnSpc>
                        <a:spcBef>
                          <a:spcPts val="0"/>
                        </a:spcBef>
                        <a:spcAft>
                          <a:spcPts val="0"/>
                        </a:spcAft>
                        <a:buNone/>
                      </a:pPr>
                      <a:r>
                        <a:rPr lang="en-CA" sz="2200"/>
                        <a:t>H5</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Hallucination</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Better</a:t>
                      </a:r>
                      <a:r>
                        <a:rPr lang="en-CA" sz="2200"/>
                        <a:t> models, RAG and force reference use.</a:t>
                      </a:r>
                      <a:endParaRPr sz="2200"/>
                    </a:p>
                  </a:txBody>
                  <a:tcPr marT="63500" marB="63500" marR="63500" marL="63500">
                    <a:solidFill>
                      <a:srgbClr val="FFFEF9"/>
                    </a:solidFill>
                  </a:tcPr>
                </a:tc>
              </a:tr>
              <a:tr h="12700">
                <a:tc>
                  <a:txBody>
                    <a:bodyPr/>
                    <a:lstStyle/>
                    <a:p>
                      <a:pPr indent="0" lvl="0" marL="0" rtl="0" algn="l">
                        <a:lnSpc>
                          <a:spcPct val="115000"/>
                        </a:lnSpc>
                        <a:spcBef>
                          <a:spcPts val="0"/>
                        </a:spcBef>
                        <a:spcAft>
                          <a:spcPts val="0"/>
                        </a:spcAft>
                        <a:buNone/>
                      </a:pPr>
                      <a:r>
                        <a:rPr lang="en-CA" sz="2200"/>
                        <a:t>H6</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Bad </a:t>
                      </a:r>
                      <a:r>
                        <a:rPr lang="en-CA" sz="2200"/>
                        <a:t>input</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Description </a:t>
                      </a:r>
                      <a:r>
                        <a:rPr lang="en-CA" sz="2200"/>
                        <a:t>not clear</a:t>
                      </a:r>
                      <a:endParaRPr sz="2200"/>
                    </a:p>
                  </a:txBody>
                  <a:tcPr marT="63500" marB="63500" marR="63500" marL="63500">
                    <a:solidFill>
                      <a:srgbClr val="FFFEF9"/>
                    </a:solidFill>
                  </a:tcPr>
                </a:tc>
                <a:tc>
                  <a:txBody>
                    <a:bodyPr/>
                    <a:lstStyle/>
                    <a:p>
                      <a:pPr indent="0" lvl="0" marL="0" rtl="0" algn="l">
                        <a:lnSpc>
                          <a:spcPct val="115000"/>
                        </a:lnSpc>
                        <a:spcBef>
                          <a:spcPts val="0"/>
                        </a:spcBef>
                        <a:spcAft>
                          <a:spcPts val="0"/>
                        </a:spcAft>
                        <a:buNone/>
                      </a:pPr>
                      <a:r>
                        <a:rPr lang="en-CA" sz="2200"/>
                        <a:t>Educate effective input, provide granular-entry fields.</a:t>
                      </a:r>
                      <a:endParaRPr sz="2200"/>
                    </a:p>
                  </a:txBody>
                  <a:tcPr marT="63500" marB="63500" marR="63500" marL="63500">
                    <a:solidFill>
                      <a:srgbClr val="FFFEF9"/>
                    </a:solidFill>
                  </a:tcPr>
                </a:tc>
              </a:tr>
            </a:tbl>
          </a:graphicData>
        </a:graphic>
      </p:graphicFrame>
      <p:pic>
        <p:nvPicPr>
          <p:cNvPr id="1929" name="Google Shape;1929;p7" title="divider.png"/>
          <p:cNvPicPr preferRelativeResize="0"/>
          <p:nvPr/>
        </p:nvPicPr>
        <p:blipFill>
          <a:blip r:embed="rId5">
            <a:alphaModFix/>
          </a:blip>
          <a:stretch>
            <a:fillRect/>
          </a:stretch>
        </p:blipFill>
        <p:spPr>
          <a:xfrm rot="5400000">
            <a:off x="-1503179" y="3221397"/>
            <a:ext cx="4100400" cy="75600"/>
          </a:xfrm>
          <a:prstGeom prst="rect">
            <a:avLst/>
          </a:prstGeom>
          <a:noFill/>
          <a:ln>
            <a:noFill/>
          </a:ln>
        </p:spPr>
      </p:pic>
      <p:pic>
        <p:nvPicPr>
          <p:cNvPr id="1930" name="Google Shape;1930;p7" title="OpenAI Playground 2025-11-03 at 17.10.24.png"/>
          <p:cNvPicPr preferRelativeResize="0"/>
          <p:nvPr/>
        </p:nvPicPr>
        <p:blipFill>
          <a:blip r:embed="rId6">
            <a:alphaModFix/>
          </a:blip>
          <a:stretch>
            <a:fillRect/>
          </a:stretch>
        </p:blipFill>
        <p:spPr>
          <a:xfrm>
            <a:off x="10079925" y="2230887"/>
            <a:ext cx="1731075" cy="1731075"/>
          </a:xfrm>
          <a:prstGeom prst="rect">
            <a:avLst/>
          </a:prstGeom>
          <a:noFill/>
          <a:ln>
            <a:noFill/>
          </a:ln>
        </p:spPr>
      </p:pic>
      <p:pic>
        <p:nvPicPr>
          <p:cNvPr id="1931" name="Google Shape;1931;p7"/>
          <p:cNvPicPr preferRelativeResize="0"/>
          <p:nvPr/>
        </p:nvPicPr>
        <p:blipFill>
          <a:blip r:embed="rId7">
            <a:alphaModFix/>
          </a:blip>
          <a:stretch>
            <a:fillRect/>
          </a:stretch>
        </p:blipFill>
        <p:spPr>
          <a:xfrm>
            <a:off x="8952000" y="-102050"/>
            <a:ext cx="2581350" cy="2390150"/>
          </a:xfrm>
          <a:prstGeom prst="rect">
            <a:avLst/>
          </a:prstGeom>
          <a:noFill/>
          <a:ln>
            <a:noFill/>
          </a:ln>
        </p:spPr>
      </p:pic>
      <p:pic>
        <p:nvPicPr>
          <p:cNvPr id="1932" name="Google Shape;1932;p7" title="OpenAI Playground 2025-11-03 at 17.11.05.png"/>
          <p:cNvPicPr preferRelativeResize="0"/>
          <p:nvPr/>
        </p:nvPicPr>
        <p:blipFill>
          <a:blip r:embed="rId8">
            <a:alphaModFix/>
          </a:blip>
          <a:stretch>
            <a:fillRect/>
          </a:stretch>
        </p:blipFill>
        <p:spPr>
          <a:xfrm>
            <a:off x="9289609" y="3961962"/>
            <a:ext cx="2115453" cy="21154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8"/>
          <p:cNvSpPr/>
          <p:nvPr/>
        </p:nvSpPr>
        <p:spPr>
          <a:xfrm>
            <a:off x="319175" y="4066238"/>
            <a:ext cx="5046900" cy="378600"/>
          </a:xfrm>
          <a:prstGeom prst="rect">
            <a:avLst/>
          </a:prstGeom>
          <a:solidFill>
            <a:srgbClr val="BEE5E5"/>
          </a:solidFill>
          <a:ln>
            <a:noFill/>
          </a:ln>
        </p:spPr>
        <p:txBody>
          <a:bodyPr anchorCtr="0" anchor="ctr" bIns="79375" lIns="79375" spcFirstLastPara="1" rIns="79375" wrap="square" tIns="79375">
            <a:noAutofit/>
          </a:bodyPr>
          <a:lstStyle/>
          <a:p>
            <a:pPr indent="0" lvl="0" marL="0" rtl="0" algn="ctr">
              <a:spcBef>
                <a:spcPts val="0"/>
              </a:spcBef>
              <a:spcAft>
                <a:spcPts val="0"/>
              </a:spcAft>
              <a:buNone/>
            </a:pPr>
            <a:r>
              <a:t/>
            </a:r>
            <a:endParaRPr sz="1215"/>
          </a:p>
        </p:txBody>
      </p:sp>
      <p:sp>
        <p:nvSpPr>
          <p:cNvPr id="1938" name="Google Shape;1938;p8"/>
          <p:cNvSpPr txBox="1"/>
          <p:nvPr>
            <p:ph type="title"/>
          </p:nvPr>
        </p:nvSpPr>
        <p:spPr>
          <a:xfrm>
            <a:off x="381001" y="441325"/>
            <a:ext cx="8571000" cy="9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600"/>
              <a:buFont typeface="Arial"/>
              <a:buNone/>
            </a:pPr>
            <a:r>
              <a:rPr lang="en-CA" sz="3300"/>
              <a:t>How and When</a:t>
            </a:r>
            <a:endParaRPr sz="2700">
              <a:solidFill>
                <a:srgbClr val="4C7CCC"/>
              </a:solidFill>
            </a:endParaRPr>
          </a:p>
        </p:txBody>
      </p:sp>
      <p:sp>
        <p:nvSpPr>
          <p:cNvPr id="1939" name="Google Shape;1939;p8"/>
          <p:cNvSpPr txBox="1"/>
          <p:nvPr>
            <p:ph idx="12" type="sldNum"/>
          </p:nvPr>
        </p:nvSpPr>
        <p:spPr>
          <a:xfrm>
            <a:off x="11099800" y="6229815"/>
            <a:ext cx="711199" cy="26467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CA"/>
              <a:t>‹#›</a:t>
            </a:fld>
            <a:endParaRPr/>
          </a:p>
        </p:txBody>
      </p:sp>
      <p:sp>
        <p:nvSpPr>
          <p:cNvPr id="1940" name="Google Shape;1940;p8"/>
          <p:cNvSpPr txBox="1"/>
          <p:nvPr>
            <p:ph idx="4294967295" type="ctrTitle"/>
          </p:nvPr>
        </p:nvSpPr>
        <p:spPr>
          <a:xfrm>
            <a:off x="2294750" y="5989291"/>
            <a:ext cx="2490900" cy="287400"/>
          </a:xfrm>
          <a:prstGeom prst="rect">
            <a:avLst/>
          </a:prstGeom>
          <a:noFill/>
          <a:ln>
            <a:noFill/>
          </a:ln>
          <a:effectLst>
            <a:outerShdw blurRad="44878" rotWithShape="0" algn="bl" dir="5400000" dist="14959">
              <a:srgbClr val="000000">
                <a:alpha val="50000"/>
              </a:srgbClr>
            </a:outerShdw>
          </a:effectLst>
        </p:spPr>
        <p:txBody>
          <a:bodyPr anchorCtr="0" anchor="t" bIns="20475" lIns="40950" spcFirstLastPara="1" rIns="40950" wrap="square" tIns="20475">
            <a:normAutofit fontScale="90000"/>
          </a:bodyPr>
          <a:lstStyle/>
          <a:p>
            <a:pPr indent="0" lvl="0" marL="0" rtl="0" algn="l">
              <a:lnSpc>
                <a:spcPct val="90000"/>
              </a:lnSpc>
              <a:spcBef>
                <a:spcPts val="0"/>
              </a:spcBef>
              <a:spcAft>
                <a:spcPts val="0"/>
              </a:spcAft>
              <a:buClr>
                <a:schemeClr val="dk2"/>
              </a:buClr>
              <a:buSzPct val="38554"/>
              <a:buFont typeface="Arial"/>
              <a:buNone/>
            </a:pPr>
            <a:r>
              <a:rPr b="0" lang="en-CA" sz="3717">
                <a:solidFill>
                  <a:srgbClr val="76A49D"/>
                </a:solidFill>
                <a:latin typeface="Roboto ExtraBold"/>
                <a:ea typeface="Roboto ExtraBold"/>
                <a:cs typeface="Roboto ExtraBold"/>
                <a:sym typeface="Roboto ExtraBold"/>
              </a:rPr>
              <a:t>SiteSage</a:t>
            </a:r>
            <a:br>
              <a:rPr lang="en-CA" sz="1164"/>
            </a:br>
            <a:endParaRPr sz="1164"/>
          </a:p>
        </p:txBody>
      </p:sp>
      <p:pic>
        <p:nvPicPr>
          <p:cNvPr id="1941" name="Google Shape;1941;p8"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rotWithShape="0" algn="bl" dir="5400000" dist="14959">
              <a:srgbClr val="000000">
                <a:alpha val="50000"/>
              </a:srgbClr>
            </a:outerShdw>
          </a:effectLst>
        </p:spPr>
      </p:pic>
      <p:pic>
        <p:nvPicPr>
          <p:cNvPr id="1942" name="Google Shape;1942;p8" title="test.png"/>
          <p:cNvPicPr preferRelativeResize="0"/>
          <p:nvPr/>
        </p:nvPicPr>
        <p:blipFill rotWithShape="1">
          <a:blip r:embed="rId4">
            <a:alphaModFix/>
          </a:blip>
          <a:srcRect b="0" l="0" r="95358" t="0"/>
          <a:stretch/>
        </p:blipFill>
        <p:spPr>
          <a:xfrm>
            <a:off x="2321568" y="6490267"/>
            <a:ext cx="1926584" cy="59727"/>
          </a:xfrm>
          <a:prstGeom prst="rect">
            <a:avLst/>
          </a:prstGeom>
          <a:noFill/>
          <a:ln>
            <a:noFill/>
          </a:ln>
          <a:effectLst>
            <a:outerShdw blurRad="44878" rotWithShape="0" algn="bl" dir="5400000" dist="14959">
              <a:srgbClr val="000000">
                <a:alpha val="50000"/>
              </a:srgbClr>
            </a:outerShdw>
          </a:effectLst>
        </p:spPr>
      </p:pic>
      <p:pic>
        <p:nvPicPr>
          <p:cNvPr id="1943" name="Google Shape;1943;p8"/>
          <p:cNvPicPr preferRelativeResize="0"/>
          <p:nvPr/>
        </p:nvPicPr>
        <p:blipFill>
          <a:blip r:embed="rId5">
            <a:alphaModFix/>
          </a:blip>
          <a:stretch>
            <a:fillRect/>
          </a:stretch>
        </p:blipFill>
        <p:spPr>
          <a:xfrm>
            <a:off x="244250" y="1113804"/>
            <a:ext cx="11638875" cy="2427600"/>
          </a:xfrm>
          <a:prstGeom prst="rect">
            <a:avLst/>
          </a:prstGeom>
          <a:noFill/>
          <a:ln>
            <a:noFill/>
          </a:ln>
          <a:effectLst>
            <a:outerShdw blurRad="57150" rotWithShape="0" algn="bl" dir="5400000" dist="19050">
              <a:srgbClr val="000000">
                <a:alpha val="50000"/>
              </a:srgbClr>
            </a:outerShdw>
          </a:effectLst>
        </p:spPr>
      </p:pic>
      <p:sp>
        <p:nvSpPr>
          <p:cNvPr id="1944" name="Google Shape;1944;p8"/>
          <p:cNvSpPr txBox="1"/>
          <p:nvPr/>
        </p:nvSpPr>
        <p:spPr>
          <a:xfrm>
            <a:off x="621480" y="4578525"/>
            <a:ext cx="2400000" cy="11589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Complete Agent </a:t>
            </a:r>
            <a:r>
              <a:rPr lang="en-CA"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End-to-End             </a:t>
            </a:r>
            <a:endParaRPr sz="2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Delivery</a:t>
            </a:r>
            <a:endParaRPr sz="2100">
              <a:solidFill>
                <a:schemeClr val="dk1"/>
              </a:solidFill>
              <a:latin typeface="Times New Roman"/>
              <a:ea typeface="Times New Roman"/>
              <a:cs typeface="Times New Roman"/>
              <a:sym typeface="Times New Roman"/>
            </a:endParaRPr>
          </a:p>
        </p:txBody>
      </p:sp>
      <p:sp>
        <p:nvSpPr>
          <p:cNvPr id="1945" name="Google Shape;1945;p8"/>
          <p:cNvSpPr/>
          <p:nvPr/>
        </p:nvSpPr>
        <p:spPr>
          <a:xfrm>
            <a:off x="243575" y="1113804"/>
            <a:ext cx="408900" cy="2427600"/>
          </a:xfrm>
          <a:prstGeom prst="rect">
            <a:avLst/>
          </a:prstGeom>
          <a:solidFill>
            <a:srgbClr val="CEF1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6" name="Google Shape;1946;p8" title="divider.png"/>
          <p:cNvPicPr preferRelativeResize="0"/>
          <p:nvPr/>
        </p:nvPicPr>
        <p:blipFill>
          <a:blip r:embed="rId6">
            <a:alphaModFix/>
          </a:blip>
          <a:stretch>
            <a:fillRect/>
          </a:stretch>
        </p:blipFill>
        <p:spPr>
          <a:xfrm rot="5400000">
            <a:off x="-937225" y="2289803"/>
            <a:ext cx="2437200" cy="75600"/>
          </a:xfrm>
          <a:prstGeom prst="rect">
            <a:avLst/>
          </a:prstGeom>
          <a:noFill/>
          <a:ln>
            <a:noFill/>
          </a:ln>
        </p:spPr>
      </p:pic>
      <p:cxnSp>
        <p:nvCxnSpPr>
          <p:cNvPr id="1947" name="Google Shape;1947;p8"/>
          <p:cNvCxnSpPr/>
          <p:nvPr/>
        </p:nvCxnSpPr>
        <p:spPr>
          <a:xfrm>
            <a:off x="722773" y="4975177"/>
            <a:ext cx="4166400" cy="11700"/>
          </a:xfrm>
          <a:prstGeom prst="straightConnector1">
            <a:avLst/>
          </a:prstGeom>
          <a:noFill/>
          <a:ln cap="flat" cmpd="sng" w="19050">
            <a:solidFill>
              <a:schemeClr val="dk2"/>
            </a:solidFill>
            <a:prstDash val="solid"/>
            <a:round/>
            <a:headEnd len="med" w="med" type="none"/>
            <a:tailEnd len="med" w="med" type="none"/>
          </a:ln>
        </p:spPr>
      </p:cxnSp>
      <p:cxnSp>
        <p:nvCxnSpPr>
          <p:cNvPr id="1948" name="Google Shape;1948;p8"/>
          <p:cNvCxnSpPr/>
          <p:nvPr/>
        </p:nvCxnSpPr>
        <p:spPr>
          <a:xfrm>
            <a:off x="706434" y="5360209"/>
            <a:ext cx="4166400" cy="11700"/>
          </a:xfrm>
          <a:prstGeom prst="straightConnector1">
            <a:avLst/>
          </a:prstGeom>
          <a:noFill/>
          <a:ln cap="flat" cmpd="sng" w="19050">
            <a:solidFill>
              <a:schemeClr val="dk2"/>
            </a:solidFill>
            <a:prstDash val="solid"/>
            <a:round/>
            <a:headEnd len="med" w="med" type="none"/>
            <a:tailEnd len="med" w="med" type="none"/>
          </a:ln>
        </p:spPr>
      </p:cxnSp>
      <p:pic>
        <p:nvPicPr>
          <p:cNvPr id="1949" name="Google Shape;1949;p8"/>
          <p:cNvPicPr preferRelativeResize="0"/>
          <p:nvPr/>
        </p:nvPicPr>
        <p:blipFill>
          <a:blip r:embed="rId7">
            <a:alphaModFix/>
          </a:blip>
          <a:stretch>
            <a:fillRect/>
          </a:stretch>
        </p:blipFill>
        <p:spPr>
          <a:xfrm>
            <a:off x="6052900" y="3761675"/>
            <a:ext cx="5046900" cy="2453776"/>
          </a:xfrm>
          <a:prstGeom prst="rect">
            <a:avLst/>
          </a:prstGeom>
          <a:noFill/>
          <a:ln>
            <a:noFill/>
          </a:ln>
          <a:effectLst>
            <a:outerShdw blurRad="57150" rotWithShape="0" algn="bl" dir="5400000" dist="19050">
              <a:srgbClr val="000000">
                <a:alpha val="50000"/>
              </a:srgbClr>
            </a:outerShdw>
          </a:effectLst>
        </p:spPr>
      </p:pic>
      <p:sp>
        <p:nvSpPr>
          <p:cNvPr id="1950" name="Google Shape;1950;p8"/>
          <p:cNvSpPr txBox="1"/>
          <p:nvPr/>
        </p:nvSpPr>
        <p:spPr>
          <a:xfrm>
            <a:off x="429775" y="4009005"/>
            <a:ext cx="6096000" cy="461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CA" sz="2400">
                <a:solidFill>
                  <a:schemeClr val="dk1"/>
                </a:solidFill>
                <a:latin typeface="Times New Roman"/>
                <a:ea typeface="Times New Roman"/>
                <a:cs typeface="Times New Roman"/>
                <a:sym typeface="Times New Roman"/>
              </a:rPr>
              <a:t>Waterfall | Kanban board | Pair-coding</a:t>
            </a:r>
            <a:endParaRPr sz="2400">
              <a:solidFill>
                <a:schemeClr val="dk1"/>
              </a:solidFill>
              <a:latin typeface="Times New Roman"/>
              <a:ea typeface="Times New Roman"/>
              <a:cs typeface="Times New Roman"/>
              <a:sym typeface="Times New Roman"/>
            </a:endParaRPr>
          </a:p>
        </p:txBody>
      </p:sp>
      <p:pic>
        <p:nvPicPr>
          <p:cNvPr id="1951" name="Google Shape;1951;p8" title="divider.png"/>
          <p:cNvPicPr preferRelativeResize="0"/>
          <p:nvPr/>
        </p:nvPicPr>
        <p:blipFill>
          <a:blip r:embed="rId6">
            <a:alphaModFix/>
          </a:blip>
          <a:stretch>
            <a:fillRect/>
          </a:stretch>
        </p:blipFill>
        <p:spPr>
          <a:xfrm rot="5400000">
            <a:off x="4778500" y="4968766"/>
            <a:ext cx="2473200" cy="75600"/>
          </a:xfrm>
          <a:prstGeom prst="rect">
            <a:avLst/>
          </a:prstGeom>
          <a:noFill/>
          <a:ln>
            <a:noFill/>
          </a:ln>
        </p:spPr>
      </p:pic>
      <p:sp>
        <p:nvSpPr>
          <p:cNvPr id="1952" name="Google Shape;1952;p8"/>
          <p:cNvSpPr txBox="1"/>
          <p:nvPr/>
        </p:nvSpPr>
        <p:spPr>
          <a:xfrm>
            <a:off x="2693305" y="4594473"/>
            <a:ext cx="2400000" cy="11589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Nov 14</a:t>
            </a:r>
            <a:r>
              <a:rPr lang="en-CA"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Nov 17</a:t>
            </a:r>
            <a:r>
              <a:rPr lang="en-CA"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CA" sz="2100">
                <a:solidFill>
                  <a:schemeClr val="dk1"/>
                </a:solidFill>
                <a:latin typeface="Times New Roman"/>
                <a:ea typeface="Times New Roman"/>
                <a:cs typeface="Times New Roman"/>
                <a:sym typeface="Times New Roman"/>
              </a:rPr>
              <a:t>Dec 24</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5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2025-10-30T15:41:53Z</dcterms:created>
  <dc:creator>Yaowen Liu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0x01010065462DE8F92A7542BFDC3C3834D85FF4</vt:lpwstr>
  </property>
  <property fmtid="{D5CDD505-2E9C-101B-9397-08002B2CF9AE}" pid="3" name="ICV">
    <vt:lpwstr>EC4FEE7EC4209BA47DFC886870057967_42</vt:lpwstr>
  </property>
  <property fmtid="{D5CDD505-2E9C-101B-9397-08002B2CF9AE}" pid="4" name="KSOProductBuildVer">
    <vt:lpwstr>1033-12.1.23143.23143</vt:lpwstr>
  </property>
</Properties>
</file>